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7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8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3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8" r:id="rId3"/>
    <p:sldMasterId id="2147483684" r:id="rId4"/>
    <p:sldMasterId id="2147483690" r:id="rId5"/>
    <p:sldMasterId id="2147483702" r:id="rId6"/>
    <p:sldMasterId id="2147483708" r:id="rId7"/>
    <p:sldMasterId id="2147483720" r:id="rId8"/>
    <p:sldMasterId id="2147483726" r:id="rId9"/>
    <p:sldMasterId id="2147483732" r:id="rId10"/>
    <p:sldMasterId id="2147483744" r:id="rId11"/>
    <p:sldMasterId id="2147483750" r:id="rId12"/>
    <p:sldMasterId id="2147483756" r:id="rId13"/>
    <p:sldMasterId id="2147483768" r:id="rId14"/>
    <p:sldMasterId id="2147483774" r:id="rId15"/>
    <p:sldMasterId id="2147483780" r:id="rId16"/>
    <p:sldMasterId id="2147483786" r:id="rId17"/>
    <p:sldMasterId id="2147483798" r:id="rId18"/>
    <p:sldMasterId id="2147483804" r:id="rId19"/>
    <p:sldMasterId id="2147483810" r:id="rId20"/>
    <p:sldMasterId id="2147483816" r:id="rId21"/>
    <p:sldMasterId id="2147483822" r:id="rId22"/>
    <p:sldMasterId id="2147483828" r:id="rId23"/>
    <p:sldMasterId id="2147483834" r:id="rId24"/>
    <p:sldMasterId id="2147483840" r:id="rId25"/>
    <p:sldMasterId id="2147483846" r:id="rId26"/>
    <p:sldMasterId id="2147483852" r:id="rId27"/>
    <p:sldMasterId id="2147483858" r:id="rId28"/>
    <p:sldMasterId id="2147483864" r:id="rId29"/>
    <p:sldMasterId id="2147483870" r:id="rId30"/>
    <p:sldMasterId id="2147483876" r:id="rId31"/>
    <p:sldMasterId id="2147483882" r:id="rId32"/>
    <p:sldMasterId id="2147483888" r:id="rId33"/>
  </p:sldMasterIdLst>
  <p:notesMasterIdLst>
    <p:notesMasterId r:id="rId75"/>
  </p:notesMasterIdLst>
  <p:sldIdLst>
    <p:sldId id="256" r:id="rId34"/>
    <p:sldId id="258" r:id="rId35"/>
    <p:sldId id="261" r:id="rId36"/>
    <p:sldId id="295" r:id="rId37"/>
    <p:sldId id="296" r:id="rId38"/>
    <p:sldId id="297" r:id="rId39"/>
    <p:sldId id="298" r:id="rId40"/>
    <p:sldId id="302" r:id="rId41"/>
    <p:sldId id="305" r:id="rId42"/>
    <p:sldId id="307" r:id="rId43"/>
    <p:sldId id="308" r:id="rId44"/>
    <p:sldId id="309" r:id="rId45"/>
    <p:sldId id="311" r:id="rId46"/>
    <p:sldId id="312" r:id="rId47"/>
    <p:sldId id="314" r:id="rId48"/>
    <p:sldId id="315" r:id="rId49"/>
    <p:sldId id="316" r:id="rId50"/>
    <p:sldId id="318" r:id="rId51"/>
    <p:sldId id="319" r:id="rId52"/>
    <p:sldId id="320" r:id="rId53"/>
    <p:sldId id="322" r:id="rId54"/>
    <p:sldId id="323" r:id="rId55"/>
    <p:sldId id="324" r:id="rId56"/>
    <p:sldId id="325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03" r:id="rId70"/>
    <p:sldId id="340" r:id="rId71"/>
    <p:sldId id="341" r:id="rId72"/>
    <p:sldId id="342" r:id="rId73"/>
    <p:sldId id="343" r:id="rId74"/>
  </p:sldIdLst>
  <p:sldSz cx="9144000" cy="6858000" type="screen4x3"/>
  <p:notesSz cx="99266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650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B8FA-4083-4EED-9A4C-45A8522E18FC}" type="datetimeFigureOut">
              <a:rPr lang="de-DE" smtClean="0"/>
              <a:pPr/>
              <a:t>22.05.2019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300413"/>
            <a:ext cx="7942262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B918-DB43-4B5D-B4D5-49F5F452EB6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65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5" dirty="0"/>
              <a:t>HeVeKi </a:t>
            </a:r>
            <a:r>
              <a:rPr spc="-50" dirty="0"/>
              <a:t>–Curriculum </a:t>
            </a:r>
            <a:r>
              <a:rPr spc="114" dirty="0"/>
              <a:t>© </a:t>
            </a:r>
            <a:r>
              <a:rPr spc="-45" dirty="0"/>
              <a:t>Fröhlich-Gildhoff, </a:t>
            </a:r>
            <a:r>
              <a:rPr spc="-85" dirty="0"/>
              <a:t>Rönnau-Böse </a:t>
            </a:r>
            <a:r>
              <a:rPr spc="15" dirty="0"/>
              <a:t>&amp;</a:t>
            </a:r>
            <a:r>
              <a:rPr spc="-210" dirty="0"/>
              <a:t> </a:t>
            </a:r>
            <a:r>
              <a:rPr spc="-60" dirty="0"/>
              <a:t>Tinius 2007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4C67-F52C-4BC3-8F28-A4EA1453FF82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‹Nr.›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FF823-5A15-4687-84F0-09209A08DA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359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DEF1F-AFEB-484F-A1C0-2CC39A58BED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6504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B5A03-92AC-4FA3-A00A-621206602C3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6848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55073-C746-43D4-B90E-762B115E8F4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6177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90CB8F-0BDB-4E41-843A-EA81E4402D8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354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A6FF9-9345-4AA2-BC1B-1D14BECD256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953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02BFE-A8A7-43CD-A30C-7F1177B399A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474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4DF77-738F-4C7A-BE21-212498FDDD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1571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E19B6-EA14-44E2-B767-794D223C1C8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0370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98A53-1DFE-4503-AEE3-9ED8AAAA7B6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7131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6AA60-292A-40F8-A2BB-0C2E6EBB50C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19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A85C8-3542-418D-86CF-E168B89ACC2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5084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CEE85-87D0-4181-BECB-95ECFB7977B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6823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61BBC-F99C-4ADB-B17B-39E03CA0AE2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4170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4BCD-95CF-4A54-AD50-7DD68D8CCC7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1420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8FC4F-80A9-4D78-B7FF-21A849AE3B5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842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0CF10-DD20-4212-9EB8-06D3118D8F7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2675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A701B-DA03-41EA-BE2B-DEE15301480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0353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EACC4-9111-4BE3-92D0-1ACCD0A9133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2978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DD0E-A941-4078-8BA5-D287A5F547C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6335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2F16E-34E9-42F2-8B71-9E902BB3BF8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6777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D8F96-F7BE-4B80-BCC1-53E42F48ADE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0F05D-AE12-45BC-A618-DEA6A57951D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9473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E8763-076E-4B70-BF6E-76537C49BC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383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79555-C4BB-4B25-87EB-DA370946DE2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8825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6F6-75B4-4B49-92A0-AC2D4B259A6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5555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9FAA9-3D15-421E-8DE8-604129DF9A4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559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B15B3-128A-427F-9DEB-458DDAC3002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4531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3311-5F62-4C54-B90F-B2A05C93B7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8265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3B4B0-136B-4CF4-BAD3-89D92A37CC6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4302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EDAA8-72FD-44D0-93D9-27BCD67AB0B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417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DC7BD-CC4E-4BFC-99C5-C7468DFDEF8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6549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F48F3-0197-46C6-8070-A731F5C420E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38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1044575" y="0"/>
                </a:moveTo>
                <a:lnTo>
                  <a:pt x="0" y="1943100"/>
                </a:lnTo>
                <a:lnTo>
                  <a:pt x="2089150" y="1943100"/>
                </a:lnTo>
                <a:lnTo>
                  <a:pt x="104457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0" y="1943100"/>
                </a:moveTo>
                <a:lnTo>
                  <a:pt x="1044575" y="0"/>
                </a:lnTo>
                <a:lnTo>
                  <a:pt x="2089150" y="1943100"/>
                </a:lnTo>
                <a:lnTo>
                  <a:pt x="0" y="19431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476375" y="1557400"/>
            <a:ext cx="6048375" cy="3167380"/>
          </a:xfrm>
          <a:custGeom>
            <a:avLst/>
            <a:gdLst/>
            <a:ahLst/>
            <a:cxnLst/>
            <a:rect l="l" t="t" r="r" b="b"/>
            <a:pathLst>
              <a:path w="6048375" h="3167379">
                <a:moveTo>
                  <a:pt x="0" y="0"/>
                </a:moveTo>
                <a:lnTo>
                  <a:pt x="6048375" y="3166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A3243-938C-4C40-A878-783D8D18C2A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7518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D692A-ED71-4DA7-8241-5636C5371EC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2773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8E385-390B-4DB1-A64D-77273E6BF76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1135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8C06B-30CC-4302-8DEB-7905A9501B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9556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55C64-2B02-4046-ABEA-8F2F6563527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3645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DF956-BC50-4084-8030-BC2CA3815CF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1205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B7BD8-8AC4-4386-8BD8-15604FEA1B0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475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67695-A000-4A01-A982-8E247DB8C6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6052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D3A92-9998-4D02-81FD-9665BF9B422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8763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7C6BE-C4D3-4CCB-8360-35B0E2DE42B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8913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7FEFD-A08C-45A7-8808-270845BE6D2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35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D26F2-64BE-4B27-A56D-93935161D28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3247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F8372-E7D6-4585-9D48-6B7A2439C64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703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7A1B9-9164-4EF7-916F-7CFF3F86EEF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2188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7637-4C30-4F77-9858-A7BC0C27C46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7473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2F2B1-B096-4DB9-B09A-6B047368213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4740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7273F-6731-4CDE-ACD4-540B52C901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9072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B8C13-E820-4099-ADA3-EA384514AEB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5530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7FB2-4F71-42E3-86D4-BC35E91F28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7125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FAC8C-A887-444B-83ED-DB97B1498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9934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9CD92-0C64-4C2C-949F-04B6EE98465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9307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B5A3A-1EC0-4D60-99E9-58B3A57086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6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8F361-B9D5-43FD-9C43-08C40510842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4288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4994-5A74-44E6-BE23-8EDE8DFC681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653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01D89-810E-45DA-B070-AC66EF81B76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0450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D1F53-56B9-4C09-AC16-625C11DD1AE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1785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E5B27-233C-4A90-971B-9574B551E28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1086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B5E6-A29E-4DA2-902F-D881CD874F7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957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35CF4-DFBA-4E45-85AD-04476EABD65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1832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1A3C0-CD25-4F44-81AA-F25CD48A036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5648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783A2-7C63-4989-AA4D-A2C24E67FEB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142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A1322-764A-44AA-A40E-2042D34E24C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2806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19745-DA2B-4365-94FF-5B6D3A14E2A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32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39334-BB7D-4DFD-9D04-04C0CB5FC2F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1598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2F7BC-B0F6-4A46-BB3F-5E65A7F9FAD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6935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EE484-0B43-4724-9BE2-D5EFD27DDAD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702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9B31-399A-4012-B861-0B4FED52C68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6099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7ACC2-1AB2-4E4F-940D-0E22604A18F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295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6890E-5190-43F6-87FE-D65535BB31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9377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EA199-0543-4B31-AE23-9726CE8BD08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4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B1E18-ADB5-4319-8F68-6A34B7B18F3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57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1044575" y="0"/>
                </a:moveTo>
                <a:lnTo>
                  <a:pt x="0" y="1943100"/>
                </a:lnTo>
                <a:lnTo>
                  <a:pt x="2089150" y="1943100"/>
                </a:lnTo>
                <a:lnTo>
                  <a:pt x="104457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0" y="1943100"/>
                </a:moveTo>
                <a:lnTo>
                  <a:pt x="1044575" y="0"/>
                </a:lnTo>
                <a:lnTo>
                  <a:pt x="2089150" y="1943100"/>
                </a:lnTo>
                <a:lnTo>
                  <a:pt x="0" y="19431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476375" y="1557400"/>
            <a:ext cx="6048375" cy="3167380"/>
          </a:xfrm>
          <a:custGeom>
            <a:avLst/>
            <a:gdLst/>
            <a:ahLst/>
            <a:cxnLst/>
            <a:rect l="l" t="t" r="r" b="b"/>
            <a:pathLst>
              <a:path w="6048375" h="3167379">
                <a:moveTo>
                  <a:pt x="0" y="0"/>
                </a:moveTo>
                <a:lnTo>
                  <a:pt x="6048375" y="3166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8C693-7969-4B08-9EE0-F9B6C254819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16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7BECA-522F-4960-9079-FE8594E6EF6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7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5" dirty="0"/>
              <a:t>HeVeKi </a:t>
            </a:r>
            <a:r>
              <a:rPr spc="-50" dirty="0"/>
              <a:t>–Curriculum </a:t>
            </a:r>
            <a:r>
              <a:rPr spc="114" dirty="0"/>
              <a:t>© </a:t>
            </a:r>
            <a:r>
              <a:rPr spc="-45" dirty="0"/>
              <a:t>Fröhlich-Gildhoff, </a:t>
            </a:r>
            <a:r>
              <a:rPr spc="-85" dirty="0"/>
              <a:t>Rönnau-Böse </a:t>
            </a:r>
            <a:r>
              <a:rPr spc="15" dirty="0"/>
              <a:t>&amp;</a:t>
            </a:r>
            <a:r>
              <a:rPr spc="-210" dirty="0"/>
              <a:t> </a:t>
            </a:r>
            <a:r>
              <a:rPr spc="-60" dirty="0"/>
              <a:t>Tinius 2007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07AA-6EBB-4D89-863B-C2BF5F6F3214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‹Nr.›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6892B-A2EF-473F-BE18-CBFEBCE91C2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12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D6927-F9B5-4556-83DC-4A3F71C9CDA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238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548D-8249-43C1-B235-A2CD2A8D5E1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351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1044575" y="0"/>
                </a:moveTo>
                <a:lnTo>
                  <a:pt x="0" y="1943100"/>
                </a:lnTo>
                <a:lnTo>
                  <a:pt x="2089150" y="1943100"/>
                </a:lnTo>
                <a:lnTo>
                  <a:pt x="104457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0" y="1943100"/>
                </a:moveTo>
                <a:lnTo>
                  <a:pt x="1044575" y="0"/>
                </a:lnTo>
                <a:lnTo>
                  <a:pt x="2089150" y="1943100"/>
                </a:lnTo>
                <a:lnTo>
                  <a:pt x="0" y="19431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476375" y="1557400"/>
            <a:ext cx="6048375" cy="3167380"/>
          </a:xfrm>
          <a:custGeom>
            <a:avLst/>
            <a:gdLst/>
            <a:ahLst/>
            <a:cxnLst/>
            <a:rect l="l" t="t" r="r" b="b"/>
            <a:pathLst>
              <a:path w="6048375" h="3167379">
                <a:moveTo>
                  <a:pt x="0" y="0"/>
                </a:moveTo>
                <a:lnTo>
                  <a:pt x="6048375" y="3166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B8349-AF6F-4EDC-9E51-3E787A93141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327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883C0-D347-4A08-A34C-EBCC78D0C3F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897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1CC70-6E26-47CB-91EB-8CEA164E902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49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D37A2-EBD9-4339-9ABD-83C4539710A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4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3A10D-02CE-464A-95D5-FC260A9D0D8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762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1044575" y="0"/>
                </a:moveTo>
                <a:lnTo>
                  <a:pt x="0" y="1943100"/>
                </a:lnTo>
                <a:lnTo>
                  <a:pt x="2089150" y="1943100"/>
                </a:lnTo>
                <a:lnTo>
                  <a:pt x="104457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0" y="1943100"/>
                </a:moveTo>
                <a:lnTo>
                  <a:pt x="1044575" y="0"/>
                </a:lnTo>
                <a:lnTo>
                  <a:pt x="2089150" y="1943100"/>
                </a:lnTo>
                <a:lnTo>
                  <a:pt x="0" y="19431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476375" y="1557400"/>
            <a:ext cx="6048375" cy="3167380"/>
          </a:xfrm>
          <a:custGeom>
            <a:avLst/>
            <a:gdLst/>
            <a:ahLst/>
            <a:cxnLst/>
            <a:rect l="l" t="t" r="r" b="b"/>
            <a:pathLst>
              <a:path w="6048375" h="3167379">
                <a:moveTo>
                  <a:pt x="0" y="0"/>
                </a:moveTo>
                <a:lnTo>
                  <a:pt x="6048375" y="3166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BBE04-1D00-40A4-A4DE-2439F5BE0A9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05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7AF8A-E990-4405-A757-0324180450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71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5" dirty="0"/>
              <a:t>HeVeKi </a:t>
            </a:r>
            <a:r>
              <a:rPr spc="-50" dirty="0"/>
              <a:t>–Curriculum </a:t>
            </a:r>
            <a:r>
              <a:rPr spc="114" dirty="0"/>
              <a:t>© </a:t>
            </a:r>
            <a:r>
              <a:rPr spc="-45" dirty="0"/>
              <a:t>Fröhlich-Gildhoff, </a:t>
            </a:r>
            <a:r>
              <a:rPr spc="-85" dirty="0"/>
              <a:t>Rönnau-Böse </a:t>
            </a:r>
            <a:r>
              <a:rPr spc="15" dirty="0"/>
              <a:t>&amp;</a:t>
            </a:r>
            <a:r>
              <a:rPr spc="-210" dirty="0"/>
              <a:t> </a:t>
            </a:r>
            <a:r>
              <a:rPr spc="-60" dirty="0"/>
              <a:t>Tinius 2007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C299-5657-483C-9B79-3CAB0559F52D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‹Nr.›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916C4-2539-46B0-946C-427B36975C9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4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0BC8C-7D4C-41DB-B04C-1B00E1D8785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688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943A3-FBE3-425C-B154-390DD1D28BF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917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06B9E-7737-4810-AD5D-155EFEE55F5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865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35889-D484-4C00-9B1B-C0545925F9F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308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299CF-3B7D-4805-861A-6D2A6458084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884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EA49-4363-47F0-84CB-639981EB1B1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91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8756-8D49-4F36-AD12-9B7097C0651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205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8B4B-D5A7-44C0-86BD-C2F5674C5CE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896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50E33-F361-4055-A4AF-F2CA622E03B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5" dirty="0"/>
              <a:t>HeVeKi </a:t>
            </a:r>
            <a:r>
              <a:rPr spc="-50" dirty="0"/>
              <a:t>–Curriculum </a:t>
            </a:r>
            <a:r>
              <a:rPr spc="114" dirty="0"/>
              <a:t>© </a:t>
            </a:r>
            <a:r>
              <a:rPr spc="-45" dirty="0"/>
              <a:t>Fröhlich-Gildhoff, </a:t>
            </a:r>
            <a:r>
              <a:rPr spc="-85" dirty="0"/>
              <a:t>Rönnau-Böse </a:t>
            </a:r>
            <a:r>
              <a:rPr spc="15" dirty="0"/>
              <a:t>&amp;</a:t>
            </a:r>
            <a:r>
              <a:rPr spc="-210" dirty="0"/>
              <a:t> </a:t>
            </a:r>
            <a:r>
              <a:rPr spc="-60" dirty="0"/>
              <a:t>Tinius 2007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9348-9532-4E2C-9AD0-08F80B2970F7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‹Nr.›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3DD52-7425-4AFE-B87C-D25800431BB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974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2892A-2BA3-4BB9-BCAE-06F41D3052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331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2FDD-C96D-4C3E-99DB-6463407FE20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786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46498-1DC1-4F02-966E-8B96BBBB79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60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B1D01-60A5-4740-A95C-B227A683230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986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D30B2-6248-4A25-80C5-06C2D295EBD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02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697A8-4145-412C-8804-9E2AE37E2AB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203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8C600-DD1F-4D75-80B6-32932C736D6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834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DCA03-4691-4738-A851-6F70FD1803B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392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6E588-AD8C-4EC2-9585-E259F11D6DD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9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5" dirty="0"/>
              <a:t>HeVeKi </a:t>
            </a:r>
            <a:r>
              <a:rPr spc="-50" dirty="0"/>
              <a:t>–Curriculum </a:t>
            </a:r>
            <a:r>
              <a:rPr spc="114" dirty="0"/>
              <a:t>© </a:t>
            </a:r>
            <a:r>
              <a:rPr spc="-45" dirty="0"/>
              <a:t>Fröhlich-Gildhoff, </a:t>
            </a:r>
            <a:r>
              <a:rPr spc="-85" dirty="0"/>
              <a:t>Rönnau-Böse </a:t>
            </a:r>
            <a:r>
              <a:rPr spc="15" dirty="0"/>
              <a:t>&amp;</a:t>
            </a:r>
            <a:r>
              <a:rPr spc="-210" dirty="0"/>
              <a:t> </a:t>
            </a:r>
            <a:r>
              <a:rPr spc="-60" dirty="0"/>
              <a:t>Tinius 2007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8B0B-CD31-4E0E-A7DF-4CFA0121787E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‹Nr.›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2E6C3-1EC3-407C-89C6-4D6372DB57E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304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49AD-3251-4DD7-B890-99CEFF4250C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832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0337-B83A-4056-981C-2254AFB8002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594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5247C-C36F-457E-A782-987C0D8412A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432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E47E3-AE7F-4337-BBEB-83BDB0AF47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002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2F9BB-B30B-4399-9D85-D65DF82429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671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1319E-2137-4A0C-99ED-726A570E362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339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E0C59-0B65-4179-AEE8-5E2663F9F0A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284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C1051-F1C8-43F5-B6B4-3E2D13E2208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96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F5C7C-CE84-4121-B8C6-03517376BB4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4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927DF-7DF7-4604-B0C8-782968823B0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496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90EB6-C6F9-40B9-9165-37150736FF2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714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A76B9-13E0-440A-BD58-0930BB2E518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316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AAC0-B41C-4E17-B599-758A31DEC89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552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66B4B-93D8-4FE2-9221-20570FC308B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94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5EE41-EC11-421A-8E14-C3BBD484A3E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063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B94D-3124-452C-9B70-1D930658E8A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98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8986-4076-48A8-A29C-972CE7CB745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282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0E56-1A28-4F93-AC2F-090AA60348B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557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9953E-DA4A-4C3E-8676-6B10AAB5D32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760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477-52FA-41FB-AC5F-DD13855E9D5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73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4AF10-C464-4B3A-9003-047AEDC35DB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5212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08B21-D643-4701-8087-A5387529302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581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2B4E8-C506-4346-9338-E238AE0B4EB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12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7D1C0-5192-442D-A36C-27458C7FE23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922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96F38-97EB-4EAC-A623-365EF134B07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747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31B38-A81F-4A8A-8E64-E4B73F05C36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876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2A5A7-EE2E-47CB-B99F-800B9B792DB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9650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02962-D25A-4589-B206-18DBB8482FE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282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31A5C-532D-456F-BD6A-60CB12037C4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759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CFDF-0842-475E-B0D6-FEF76221EF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242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26648-3776-4CCC-AD7E-B695BA053B5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52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1044575" y="0"/>
                </a:moveTo>
                <a:lnTo>
                  <a:pt x="0" y="1943100"/>
                </a:lnTo>
                <a:lnTo>
                  <a:pt x="2089150" y="1943100"/>
                </a:lnTo>
                <a:lnTo>
                  <a:pt x="1044575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419475" y="3141598"/>
            <a:ext cx="2089150" cy="1943100"/>
          </a:xfrm>
          <a:custGeom>
            <a:avLst/>
            <a:gdLst/>
            <a:ahLst/>
            <a:cxnLst/>
            <a:rect l="l" t="t" r="r" b="b"/>
            <a:pathLst>
              <a:path w="2089150" h="1943100">
                <a:moveTo>
                  <a:pt x="0" y="1943100"/>
                </a:moveTo>
                <a:lnTo>
                  <a:pt x="1044575" y="0"/>
                </a:lnTo>
                <a:lnTo>
                  <a:pt x="2089150" y="1943100"/>
                </a:lnTo>
                <a:lnTo>
                  <a:pt x="0" y="19431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476375" y="1557400"/>
            <a:ext cx="6048375" cy="3167380"/>
          </a:xfrm>
          <a:custGeom>
            <a:avLst/>
            <a:gdLst/>
            <a:ahLst/>
            <a:cxnLst/>
            <a:rect l="l" t="t" r="r" b="b"/>
            <a:pathLst>
              <a:path w="6048375" h="3167379">
                <a:moveTo>
                  <a:pt x="0" y="0"/>
                </a:moveTo>
                <a:lnTo>
                  <a:pt x="6048375" y="31669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7D743-0D72-47B2-8484-48AC0F040FB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019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4FDF-932A-4405-884D-6F2079CD09B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97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91831-BE1B-4588-B5FB-EBC6CD88F4D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189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C1DE1-08F5-4A2E-B449-F16F03958CB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3350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C6A1D-9C54-44A8-9226-7BC56B19CA2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5239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F7943-3E42-4679-9B1C-6886FD6F536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807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985B7-24E2-42D3-980A-E2D93AE065F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371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5FC6F-5A5B-4681-ACC7-973B053EE51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601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9224E-AD05-4B89-9E9C-181EB27180A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296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50AFA-8101-4DDA-8132-D02F0A2969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42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70CD8-A1D1-4391-B7B4-7336BA85B35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7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D284E-F412-4396-9271-D013461E665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1794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4042-B818-4A1E-9623-914E970A20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2109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95C65-FEE2-45AC-923D-EBE179D610C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6651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072A1-C6AA-44EA-9ED6-648C1BACFBA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9910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E32D1-6EC9-4604-A33C-1D79D127FE8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338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14851-6183-4F18-A74B-72ED97A0D0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698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C7F46-A2E0-4322-A756-3B2D903413E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4005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72BE6-0E51-49CD-B302-E742DCA4D0C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0967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08EF6-7B4E-433D-8401-82DF9C7C05E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372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7ECA0-D5EC-4CE5-85E7-A5744357117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8062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65EDB-A523-4AB5-ADEC-84031D7F263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79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theme" Target="../theme/theme31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theme" Target="../theme/theme32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theme" Target="../theme/theme33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9100" y="5725040"/>
            <a:ext cx="953252" cy="1132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236"/>
            <a:ext cx="807211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254632"/>
            <a:ext cx="8072120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5F5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8217" y="6549415"/>
            <a:ext cx="425577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5" dirty="0"/>
              <a:t>HeVeKi </a:t>
            </a:r>
            <a:r>
              <a:rPr spc="-50" dirty="0"/>
              <a:t>–Curriculum </a:t>
            </a:r>
            <a:r>
              <a:rPr spc="114" dirty="0"/>
              <a:t>© </a:t>
            </a:r>
            <a:r>
              <a:rPr spc="-45" dirty="0"/>
              <a:t>Fröhlich-Gildhoff, </a:t>
            </a:r>
            <a:r>
              <a:rPr spc="-85" dirty="0"/>
              <a:t>Rönnau-Böse </a:t>
            </a:r>
            <a:r>
              <a:rPr spc="15" dirty="0"/>
              <a:t>&amp;</a:t>
            </a:r>
            <a:r>
              <a:rPr spc="-210" dirty="0"/>
              <a:t> </a:t>
            </a:r>
            <a:r>
              <a:rPr spc="-60" dirty="0"/>
              <a:t>Tinius 2007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99B0-843F-4CCD-B284-BAA13CBE7CD1}" type="datetime1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509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‹Nr.›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C47A1-46F7-492E-A503-640F59A217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20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4FEF2-F890-420C-8C42-52C4E7A1D1C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0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ED96-C4D4-4DA9-AC87-069BBFB2003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10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ACFC3-E7BE-4B83-A3AE-859257BCD4E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7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ED466-030F-4C42-B43E-0F4E0B7EDC4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09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C0D34-8DC2-4D19-9D0E-EBD0A846E6B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42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5946C-4364-4749-80C3-96DB321B4A2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8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5FB4D-9DFD-450D-92B6-F4C9CB236A0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76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64F5-64F0-457A-B58A-E9A24FEC492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3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877B5B-5F92-4CAB-8E7E-41AFCACFC30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24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18956" y="6017937"/>
            <a:ext cx="707838" cy="837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7010" y="48894"/>
            <a:ext cx="365188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1267713"/>
            <a:ext cx="4693285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0716" y="6487464"/>
            <a:ext cx="35293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E6747-7BCA-4675-93DE-303BD68CDB9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2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378F2-A3AF-43EA-9BFE-3C0FA6483A8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3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88707-86E4-4886-83C5-F772FDC400A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5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09294-CC9E-4741-A4C4-95661240AEC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7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B3BA3-0E61-47FA-B668-3843D77F47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0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DE0EC-F4CD-4473-8234-FA245B7EF70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3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9BF07-CE2F-45F0-81C4-18471C8841A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8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4AFA-3825-4BA6-9A33-5592FFF5E61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2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DF66A-5D19-4E85-8E6F-3A959AC0365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5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1613A-C2FC-4860-BF71-0B856B8BF3E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2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765" y="5829063"/>
            <a:ext cx="937605" cy="1025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27558"/>
            <a:ext cx="8986520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19" y="1410142"/>
            <a:ext cx="8300161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5170" y="6422237"/>
            <a:ext cx="2613025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EC316-36D0-4295-9A0B-ABC75EB0EE9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46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18956" y="6017937"/>
            <a:ext cx="707838" cy="837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7010" y="48894"/>
            <a:ext cx="365188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1267713"/>
            <a:ext cx="4693285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0716" y="6487464"/>
            <a:ext cx="35293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163F5-A358-49C2-95AB-5279175CFB4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58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68396" y="5834586"/>
            <a:ext cx="848519" cy="1003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399" y="1484878"/>
            <a:ext cx="8077200" cy="462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875" y="6396024"/>
            <a:ext cx="314896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9E3B0-0E7B-4D07-9FAC-0EC14AC5103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35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68396" y="5834586"/>
            <a:ext cx="848519" cy="1003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399" y="1484878"/>
            <a:ext cx="8077200" cy="462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875" y="6396024"/>
            <a:ext cx="314896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EA1EF-E0D1-4ABE-A165-1B2FCC1BC14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0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68396" y="5834586"/>
            <a:ext cx="848519" cy="1003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399" y="1484878"/>
            <a:ext cx="8077200" cy="462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875" y="6396024"/>
            <a:ext cx="314896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8CDFA-6677-4F66-8FD8-2EAEB802C84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7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68396" y="5834586"/>
            <a:ext cx="848519" cy="1003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399" y="1484878"/>
            <a:ext cx="8077200" cy="462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875" y="6396024"/>
            <a:ext cx="314896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D701-AB3A-482C-AFFD-405B2E85290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24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18956" y="6017937"/>
            <a:ext cx="707838" cy="837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7010" y="48894"/>
            <a:ext cx="365188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1267713"/>
            <a:ext cx="4693285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0716" y="6487464"/>
            <a:ext cx="35293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D724C-EDAF-42D6-A18C-DF71D3498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3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18956" y="6017937"/>
            <a:ext cx="707838" cy="837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7010" y="48894"/>
            <a:ext cx="365188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1267713"/>
            <a:ext cx="4693285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0716" y="6487464"/>
            <a:ext cx="35293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98C3C-DA60-4577-9FA1-B2C286A6D96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18956" y="6017937"/>
            <a:ext cx="707838" cy="837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7010" y="48894"/>
            <a:ext cx="3651885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1267713"/>
            <a:ext cx="4693285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0716" y="6487464"/>
            <a:ext cx="35293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E3DC-DA6C-46B5-BCFD-3B352C290A8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1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E1C03-A0F8-436E-9784-4689C580A86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0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F17D5-FE04-40FE-A3C5-B2E982B9AE8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85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754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09294"/>
            <a:ext cx="8072119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2133" y="6487464"/>
            <a:ext cx="35299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-105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–Curriculum © Fröhlich-Gildhoff, Rönnau-Böse &amp; Tinius 2007</a:t>
            </a:r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02EC9E-4582-4AB6-AC98-704EC06ECB4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5/22/2019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3643" y="6513677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4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6381" y="5409901"/>
            <a:ext cx="1024934" cy="121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917" y="6274104"/>
            <a:ext cx="6285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5" dirty="0">
                <a:latin typeface="Arial"/>
                <a:cs typeface="Arial"/>
              </a:rPr>
              <a:t>© </a:t>
            </a:r>
            <a:r>
              <a:rPr sz="1800" spc="-130" dirty="0">
                <a:latin typeface="Arial"/>
                <a:cs typeface="Arial"/>
              </a:rPr>
              <a:t>Klaus </a:t>
            </a:r>
            <a:r>
              <a:rPr sz="1800" spc="-65" dirty="0">
                <a:latin typeface="Arial"/>
                <a:cs typeface="Arial"/>
              </a:rPr>
              <a:t>Fröhlich-Gildhoff, </a:t>
            </a:r>
            <a:r>
              <a:rPr sz="1800" spc="-70" dirty="0">
                <a:latin typeface="Arial"/>
                <a:cs typeface="Arial"/>
              </a:rPr>
              <a:t>Maike </a:t>
            </a:r>
            <a:r>
              <a:rPr sz="1800" spc="-120" dirty="0">
                <a:latin typeface="Arial"/>
                <a:cs typeface="Arial"/>
              </a:rPr>
              <a:t>Rönnau-Böse, </a:t>
            </a:r>
            <a:r>
              <a:rPr sz="1800" spc="-105" dirty="0">
                <a:latin typeface="Arial"/>
                <a:cs typeface="Arial"/>
              </a:rPr>
              <a:t>Claudia </a:t>
            </a:r>
            <a:r>
              <a:rPr sz="1800" spc="-85" dirty="0">
                <a:latin typeface="Arial"/>
                <a:cs typeface="Arial"/>
              </a:rPr>
              <a:t>Tinius,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188976"/>
            <a:ext cx="7921625" cy="3240405"/>
          </a:xfrm>
          <a:custGeom>
            <a:avLst/>
            <a:gdLst/>
            <a:ahLst/>
            <a:cxnLst/>
            <a:rect l="l" t="t" r="r" b="b"/>
            <a:pathLst>
              <a:path w="7921625" h="3240404">
                <a:moveTo>
                  <a:pt x="0" y="3240024"/>
                </a:moveTo>
                <a:lnTo>
                  <a:pt x="7921625" y="3240024"/>
                </a:lnTo>
                <a:lnTo>
                  <a:pt x="7921625" y="0"/>
                </a:lnTo>
                <a:lnTo>
                  <a:pt x="0" y="0"/>
                </a:lnTo>
                <a:lnTo>
                  <a:pt x="0" y="324002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87" y="188976"/>
            <a:ext cx="7921625" cy="3240405"/>
          </a:xfrm>
          <a:custGeom>
            <a:avLst/>
            <a:gdLst/>
            <a:ahLst/>
            <a:cxnLst/>
            <a:rect l="l" t="t" r="r" b="b"/>
            <a:pathLst>
              <a:path w="7921625" h="3240404">
                <a:moveTo>
                  <a:pt x="0" y="3240024"/>
                </a:moveTo>
                <a:lnTo>
                  <a:pt x="7921625" y="3240024"/>
                </a:lnTo>
                <a:lnTo>
                  <a:pt x="7921625" y="0"/>
                </a:lnTo>
                <a:lnTo>
                  <a:pt x="0" y="0"/>
                </a:lnTo>
                <a:lnTo>
                  <a:pt x="0" y="324002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0168" y="121411"/>
            <a:ext cx="72186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60" dirty="0">
                <a:solidFill>
                  <a:srgbClr val="333333"/>
                </a:solidFill>
              </a:rPr>
              <a:t>Klaus </a:t>
            </a:r>
            <a:r>
              <a:rPr sz="3600" spc="-125" dirty="0">
                <a:solidFill>
                  <a:srgbClr val="333333"/>
                </a:solidFill>
              </a:rPr>
              <a:t>Fröhlich-Gildhoff, </a:t>
            </a:r>
            <a:r>
              <a:rPr sz="3600" spc="-135" dirty="0">
                <a:solidFill>
                  <a:srgbClr val="333333"/>
                </a:solidFill>
              </a:rPr>
              <a:t>Maike</a:t>
            </a:r>
            <a:r>
              <a:rPr sz="3600" spc="-220" dirty="0">
                <a:solidFill>
                  <a:srgbClr val="333333"/>
                </a:solidFill>
              </a:rPr>
              <a:t> Rönnau-  </a:t>
            </a:r>
            <a:r>
              <a:rPr sz="3600" spc="-254" dirty="0">
                <a:solidFill>
                  <a:srgbClr val="333333"/>
                </a:solidFill>
              </a:rPr>
              <a:t>Böse, </a:t>
            </a:r>
            <a:r>
              <a:rPr sz="3600" spc="-204" dirty="0">
                <a:solidFill>
                  <a:srgbClr val="333333"/>
                </a:solidFill>
              </a:rPr>
              <a:t>Claudia</a:t>
            </a:r>
            <a:r>
              <a:rPr sz="3600" spc="-110" dirty="0">
                <a:solidFill>
                  <a:srgbClr val="333333"/>
                </a:solidFill>
              </a:rPr>
              <a:t> </a:t>
            </a:r>
            <a:r>
              <a:rPr sz="3600" spc="-204" dirty="0">
                <a:solidFill>
                  <a:srgbClr val="333333"/>
                </a:solidFill>
              </a:rPr>
              <a:t>Tinius</a:t>
            </a:r>
            <a:r>
              <a:rPr sz="3600" b="1" spc="-204" dirty="0">
                <a:solidFill>
                  <a:srgbClr val="333333"/>
                </a:solidFill>
                <a:latin typeface="Trebuchet MS"/>
                <a:cs typeface="Trebuchet MS"/>
              </a:rPr>
              <a:t>,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1767662"/>
            <a:ext cx="66611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Herausforderndes </a:t>
            </a:r>
            <a:r>
              <a:rPr sz="3600" b="1" spc="-229" dirty="0">
                <a:solidFill>
                  <a:srgbClr val="333333"/>
                </a:solidFill>
                <a:latin typeface="Trebuchet MS"/>
                <a:cs typeface="Trebuchet MS"/>
              </a:rPr>
              <a:t>Verhalten </a:t>
            </a:r>
            <a:r>
              <a:rPr sz="3600" b="1" spc="-195" dirty="0">
                <a:solidFill>
                  <a:srgbClr val="333333"/>
                </a:solidFill>
                <a:latin typeface="Trebuchet MS"/>
                <a:cs typeface="Trebuchet MS"/>
              </a:rPr>
              <a:t>in  </a:t>
            </a: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Kindertageseinrichtungen</a:t>
            </a:r>
            <a:r>
              <a:rPr sz="3600" b="1" spc="-2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3600" b="1" spc="-235" dirty="0">
                <a:solidFill>
                  <a:srgbClr val="333333"/>
                </a:solidFill>
                <a:latin typeface="Trebuchet MS"/>
                <a:cs typeface="Trebuchet MS"/>
              </a:rPr>
              <a:t>(HeVeKi)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112" y="3789426"/>
            <a:ext cx="7161530" cy="1727200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6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3400" spc="-165" dirty="0">
                <a:solidFill>
                  <a:srgbClr val="585858"/>
                </a:solidFill>
                <a:latin typeface="Arial"/>
                <a:cs typeface="Arial"/>
              </a:rPr>
              <a:t>Baustein </a:t>
            </a:r>
            <a:r>
              <a:rPr sz="3400" spc="-105" dirty="0">
                <a:solidFill>
                  <a:srgbClr val="585858"/>
                </a:solidFill>
                <a:latin typeface="Arial"/>
                <a:cs typeface="Arial"/>
              </a:rPr>
              <a:t>1: </a:t>
            </a:r>
            <a:r>
              <a:rPr sz="3400" spc="-135" dirty="0">
                <a:solidFill>
                  <a:srgbClr val="585858"/>
                </a:solidFill>
                <a:latin typeface="Arial"/>
                <a:cs typeface="Arial"/>
              </a:rPr>
              <a:t>Einführung </a:t>
            </a:r>
            <a:r>
              <a:rPr sz="3400" spc="-295" dirty="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sz="3400" spc="-3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400" spc="-165" dirty="0">
                <a:solidFill>
                  <a:srgbClr val="585858"/>
                </a:solidFill>
                <a:latin typeface="Arial"/>
                <a:cs typeface="Arial"/>
              </a:rPr>
              <a:t>Beobachten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de-DE" spc="-60" smtClean="0"/>
              <a:pPr marL="25400">
                <a:lnSpc>
                  <a:spcPts val="1240"/>
                </a:lnSpc>
              </a:pPr>
              <a:t>1</a:t>
            </a:fld>
            <a:endParaRPr lang="de-DE"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2400"/>
            <a:ext cx="59994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spc="-175" dirty="0" err="1" smtClean="0">
                <a:latin typeface="Arial"/>
                <a:cs typeface="Arial"/>
              </a:rPr>
              <a:t>Ursachen</a:t>
            </a:r>
            <a:r>
              <a:rPr sz="3200" b="0" spc="-175" dirty="0">
                <a:latin typeface="Arial"/>
                <a:cs typeface="Arial"/>
              </a:rPr>
              <a:t>: </a:t>
            </a:r>
            <a:r>
              <a:rPr sz="3200" b="0" spc="-45" dirty="0">
                <a:latin typeface="Arial"/>
                <a:cs typeface="Arial"/>
              </a:rPr>
              <a:t>Modell </a:t>
            </a:r>
            <a:r>
              <a:rPr sz="3200" b="0" spc="-85" dirty="0">
                <a:latin typeface="Arial"/>
                <a:cs typeface="Arial"/>
              </a:rPr>
              <a:t>der</a:t>
            </a:r>
            <a:r>
              <a:rPr sz="3200" b="0" spc="-360" dirty="0">
                <a:latin typeface="Arial"/>
                <a:cs typeface="Arial"/>
              </a:rPr>
              <a:t> </a:t>
            </a:r>
            <a:r>
              <a:rPr sz="3200" b="0" spc="-170" dirty="0" err="1" smtClean="0">
                <a:latin typeface="Arial"/>
                <a:cs typeface="Arial"/>
              </a:rPr>
              <a:t>seelischen</a:t>
            </a:r>
            <a:r>
              <a:rPr lang="de-DE" sz="3200" b="0" spc="-170" dirty="0">
                <a:latin typeface="Arial"/>
                <a:cs typeface="Arial"/>
              </a:rPr>
              <a:t> </a:t>
            </a:r>
            <a:r>
              <a:rPr sz="3200" b="0" spc="-130" dirty="0" err="1" smtClean="0">
                <a:latin typeface="Arial"/>
                <a:cs typeface="Arial"/>
              </a:rPr>
              <a:t>Grundbedürfnisse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2446"/>
            <a:ext cx="7660005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Ursachen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(andauernde)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herausfordernde 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Verhaltensweisen können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auch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einer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mangelnden 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Zufriedenstellung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fünf </a:t>
            </a:r>
            <a:r>
              <a:rPr kumimoji="0" sz="24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seelischen 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Grundbedürfnisse 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liegen: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Bedürfnis 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nach</a:t>
            </a:r>
            <a:r>
              <a:rPr kumimoji="0" sz="24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7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927100" algn="l"/>
                <a:tab pos="927735" algn="l"/>
              </a:tabLst>
              <a:defRPr/>
            </a:pPr>
            <a:r>
              <a:rPr kumimoji="0" sz="22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Sicherer </a:t>
            </a:r>
            <a:r>
              <a:rPr kumimoji="0" sz="2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Bindung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927100" algn="l"/>
                <a:tab pos="927735" algn="l"/>
              </a:tabLst>
              <a:defRPr/>
            </a:pP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Weltaneignung 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2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Exploration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927100" algn="l"/>
                <a:tab pos="927735" algn="l"/>
              </a:tabLst>
              <a:defRPr/>
            </a:pP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Orientierung 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2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Kontrolle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927100" algn="l"/>
                <a:tab pos="927735" algn="l"/>
              </a:tabLst>
              <a:defRPr/>
            </a:pP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Selbstwerterhöhung 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2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Selbstwertschutz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927100" algn="l"/>
                <a:tab pos="927735" algn="l"/>
              </a:tabLst>
              <a:defRPr/>
            </a:pPr>
            <a:r>
              <a:rPr kumimoji="0" sz="2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Lustgewinn 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Unlustvermeidung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0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071" y="506983"/>
            <a:ext cx="33318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60" dirty="0" err="1" smtClean="0">
                <a:solidFill>
                  <a:srgbClr val="FF0000"/>
                </a:solidFill>
              </a:rPr>
              <a:t>Grundbedürfnisse</a:t>
            </a:r>
            <a:endParaRPr sz="29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775" y="953516"/>
            <a:ext cx="49428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(Grawe, </a:t>
            </a:r>
            <a:r>
              <a:rPr kumimoji="0" sz="25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2004; </a:t>
            </a:r>
            <a:r>
              <a:rPr kumimoji="0" sz="25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</a:t>
            </a:r>
            <a:r>
              <a:rPr kumimoji="0" sz="25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1425016"/>
            <a:ext cx="29406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-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Bindungsbedürfnis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2397" y="1565224"/>
            <a:ext cx="35375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(Deci </a:t>
            </a:r>
            <a:r>
              <a:rPr kumimoji="0" sz="15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5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Ryan, </a:t>
            </a:r>
            <a:r>
              <a:rPr kumimoji="0" sz="15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1993: </a:t>
            </a:r>
            <a:r>
              <a:rPr kumimoji="0" sz="15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</a:t>
            </a:r>
            <a:r>
              <a:rPr kumimoji="0" sz="15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Eingebundenheit)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1757552"/>
            <a:ext cx="8037195" cy="2605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0" algn="l" defTabSz="914400" rtl="0" eaLnBrk="1" fontAlgn="auto" latinLnBrk="0" hangingPunct="1">
              <a:lnSpc>
                <a:spcPts val="244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Entwicklungsthema</a:t>
            </a: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22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2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Erleben 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sicherer</a:t>
            </a:r>
            <a:r>
              <a:rPr kumimoji="0" sz="2200" b="0" i="0" u="none" strike="noStrike" kern="1200" cap="none" spc="-4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Bindungen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17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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7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Bedeutung </a:t>
            </a:r>
            <a:r>
              <a:rPr kumimoji="0" sz="1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17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Feinfühligkeit </a:t>
            </a:r>
            <a:r>
              <a:rPr kumimoji="0" sz="1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17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Bezugspersonen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ts val="23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Entwicklungsthema: </a:t>
            </a:r>
            <a:r>
              <a:rPr kumimoji="0" sz="22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2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Erleben 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„Spiegelung“ 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ts val="16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</a:t>
            </a:r>
            <a:r>
              <a:rPr kumimoji="0" sz="17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Fähigkeit zur </a:t>
            </a:r>
            <a:r>
              <a:rPr kumimoji="0" sz="17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Selbststeuerung, </a:t>
            </a:r>
            <a:r>
              <a:rPr kumimoji="0" sz="17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angemessene </a:t>
            </a:r>
            <a:r>
              <a:rPr kumimoji="0" sz="17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Selbst- </a:t>
            </a:r>
            <a:r>
              <a:rPr kumimoji="0" sz="17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1700" b="0" i="0" u="none" strike="noStrike" kern="1200" cap="none" spc="-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Fremdwahrnehmung</a:t>
            </a:r>
            <a:r>
              <a:rPr kumimoji="0" sz="17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Bedürfnis </a:t>
            </a:r>
            <a:r>
              <a:rPr kumimoji="0" sz="2600" b="1" i="0" u="none" strike="noStrike" kern="1200" cap="none" spc="-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nach </a:t>
            </a:r>
            <a:r>
              <a:rPr kumimoji="0" sz="26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Exploration </a:t>
            </a:r>
            <a:r>
              <a:rPr kumimoji="0" sz="2600" b="1" i="0" u="none" strike="noStrike" kern="120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</a:t>
            </a:r>
            <a:r>
              <a:rPr kumimoji="0" sz="2600" b="1" i="0" u="none" strike="noStrike" kern="1200" cap="none" spc="-3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1" i="0" u="none" strike="noStrike" kern="1200" cap="none" spc="-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Weltaneignung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927100" marR="0" lvl="0" indent="0" algn="l" defTabSz="914400" rtl="0" eaLnBrk="1" fontAlgn="auto" latinLnBrk="0" hangingPunct="1">
              <a:lnSpc>
                <a:spcPts val="149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58495" lvl="0" indent="-342900" algn="l" defTabSz="914400" rtl="0" eaLnBrk="1" fontAlgn="auto" latinLnBrk="0" hangingPunct="1">
              <a:lnSpc>
                <a:spcPct val="844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  <a:tab pos="6332220" algn="l"/>
              </a:tabLst>
              <a:defRPr/>
            </a:pP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Bedürfnis </a:t>
            </a:r>
            <a:r>
              <a:rPr kumimoji="0" sz="2600" b="1" i="0" u="none" strike="noStrike" kern="1200" cap="none" spc="-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nach </a:t>
            </a:r>
            <a:r>
              <a:rPr kumimoji="0" sz="2600" b="1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Orientierung</a:t>
            </a:r>
            <a:r>
              <a:rPr kumimoji="0" sz="2600" b="1" i="0" u="none" strike="noStrike" kern="1200" cap="none" spc="-20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1" i="0" u="none" strike="noStrike" kern="120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</a:t>
            </a:r>
            <a:r>
              <a:rPr kumimoji="0" sz="2600" b="1" i="0" u="none" strike="noStrike" kern="1200" cap="none" spc="-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Kontrolle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ts val="2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Entwicklungsthema: </a:t>
            </a:r>
            <a:r>
              <a:rPr kumimoji="0" lang="de-DE" sz="2200" b="0" i="1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200" b="0" i="1" u="none" strike="noStrike" kern="1200" cap="none" spc="-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sz="2200" b="0" i="0" u="none" strike="noStrike" kern="1200" cap="none" spc="-2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2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Erleben </a:t>
            </a:r>
            <a:r>
              <a:rPr kumimoji="0" sz="22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Selbstwirksamkeit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203" y="4367276"/>
            <a:ext cx="10579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5407" y="4405376"/>
            <a:ext cx="47123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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9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Ermöglichen </a:t>
            </a:r>
            <a:r>
              <a:rPr kumimoji="0" sz="19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</a:t>
            </a:r>
            <a:r>
              <a:rPr kumimoji="0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Urheberschaftserfahrungen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303" y="4620259"/>
            <a:ext cx="7270750" cy="1056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1386840" lvl="0" indent="-342900" algn="l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Bedürfnis </a:t>
            </a:r>
            <a:r>
              <a:rPr kumimoji="0" sz="2600" b="1" i="0" u="none" strike="noStrike" kern="1200" cap="none" spc="-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nach </a:t>
            </a:r>
            <a:r>
              <a:rPr kumimoji="0" sz="2600" b="1" i="0" u="none" strike="noStrike" kern="1200" cap="none" spc="-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Selbstwerterhöhung</a:t>
            </a:r>
            <a:r>
              <a:rPr kumimoji="0" sz="2600" b="1" i="0" u="none" strike="noStrike" kern="1200" cap="none" spc="-25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1" i="0" u="none" strike="noStrike" kern="120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  </a:t>
            </a:r>
            <a:r>
              <a:rPr kumimoji="0" sz="2600" b="1" i="0" u="none" strike="noStrike" kern="1200" cap="none" spc="-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Selbstwertschutz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Bedürfnis </a:t>
            </a:r>
            <a:r>
              <a:rPr kumimoji="0" sz="2600" b="1" i="0" u="none" strike="noStrike" kern="1200" cap="none" spc="-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nach </a:t>
            </a:r>
            <a:r>
              <a:rPr kumimoji="0" sz="2600" b="1" i="0" u="none" strike="noStrike" kern="1200" cap="none" spc="-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Lustgewinn </a:t>
            </a:r>
            <a:r>
              <a:rPr kumimoji="0" sz="2600" b="1" i="0" u="none" strike="noStrike" kern="120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</a:t>
            </a:r>
            <a:r>
              <a:rPr kumimoji="0" sz="2600" b="1" i="0" u="none" strike="noStrike" kern="1200" cap="none" spc="-3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Unlustvermeidung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18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11"/>
            <a:ext cx="3214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Grundbedürfnisse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948385"/>
            <a:ext cx="17265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10" dirty="0">
                <a:latin typeface="Arial"/>
                <a:cs typeface="Arial"/>
              </a:rPr>
              <a:t>(1)</a:t>
            </a:r>
            <a:r>
              <a:rPr sz="2800" b="0" spc="105" dirty="0">
                <a:latin typeface="Arial"/>
                <a:cs typeface="Arial"/>
              </a:rPr>
              <a:t> </a:t>
            </a:r>
            <a:r>
              <a:rPr sz="2800" b="0" spc="-140" dirty="0">
                <a:latin typeface="Arial"/>
                <a:cs typeface="Arial"/>
              </a:rPr>
              <a:t>Bindung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87473"/>
            <a:ext cx="272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r>
              <a:rPr kumimoji="0" sz="2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Weltaneignung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26511"/>
            <a:ext cx="301942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5080" lvl="0" indent="-51562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(3)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Orientierung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Kontrolle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49597"/>
            <a:ext cx="299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(4)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Selbstwertschutz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088458"/>
            <a:ext cx="3359785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5080" lvl="0" indent="-51562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(5)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Lustgewinn/Unlust-  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vermeidung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980757"/>
            <a:ext cx="4038600" cy="5145405"/>
          </a:xfrm>
          <a:custGeom>
            <a:avLst/>
            <a:gdLst/>
            <a:ahLst/>
            <a:cxnLst/>
            <a:rect l="l" t="t" r="r" b="b"/>
            <a:pathLst>
              <a:path w="4038600" h="5145405">
                <a:moveTo>
                  <a:pt x="0" y="5145405"/>
                </a:moveTo>
                <a:lnTo>
                  <a:pt x="4038600" y="5145405"/>
                </a:lnTo>
                <a:lnTo>
                  <a:pt x="4038600" y="0"/>
                </a:lnTo>
                <a:lnTo>
                  <a:pt x="0" y="0"/>
                </a:lnTo>
                <a:lnTo>
                  <a:pt x="0" y="51454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575" y="948385"/>
            <a:ext cx="3877945" cy="542597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27685" marR="160655" lvl="0" indent="-514984" algn="l" defTabSz="914400" rtl="0" eaLnBrk="1" fontAlgn="auto" latinLnBrk="0" hangingPunct="1">
              <a:lnSpc>
                <a:spcPct val="877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8320" algn="l"/>
              </a:tabLst>
              <a:defRPr/>
            </a:pPr>
            <a:r>
              <a:rPr kumimoji="0" sz="28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Keine </a:t>
            </a:r>
            <a:r>
              <a:rPr kumimoji="0" sz="2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Bindungs-  </a:t>
            </a:r>
            <a:r>
              <a:rPr kumimoji="0" sz="2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sicherheit </a:t>
            </a:r>
            <a:r>
              <a:rPr kumimoji="0" sz="2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erlebt </a:t>
            </a:r>
            <a:r>
              <a:rPr kumimoji="0" sz="2950" b="0" i="1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</a:t>
            </a:r>
            <a:r>
              <a:rPr kumimoji="0" sz="2950" b="0" i="1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1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Suche </a:t>
            </a:r>
            <a:r>
              <a:rPr kumimoji="0" sz="2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nach</a:t>
            </a:r>
            <a:r>
              <a:rPr kumimoji="0" sz="28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Beziehung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5080" lvl="0" indent="-514984" algn="l" defTabSz="914400" rtl="0" eaLnBrk="1" fontAlgn="auto" latinLnBrk="0" hangingPunct="1">
              <a:lnSpc>
                <a:spcPts val="303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8320" algn="l"/>
              </a:tabLst>
              <a:defRPr/>
            </a:pPr>
            <a:r>
              <a:rPr kumimoji="0" sz="28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Kann </a:t>
            </a:r>
            <a:r>
              <a:rPr kumimoji="0" sz="2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reden, </a:t>
            </a:r>
            <a:r>
              <a:rPr kumimoji="0" sz="28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spezifische  </a:t>
            </a:r>
            <a:r>
              <a:rPr kumimoji="0" sz="2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Interessen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247650" lvl="0" indent="-514984" algn="l" defTabSz="9144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8320" algn="l"/>
              </a:tabLst>
              <a:defRPr/>
            </a:pPr>
            <a:r>
              <a:rPr kumimoji="0" sz="2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Überfordert </a:t>
            </a:r>
            <a:r>
              <a:rPr kumimoji="0" sz="2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</a:t>
            </a:r>
            <a:r>
              <a:rPr kumimoji="0" sz="28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</a:t>
            </a:r>
            <a:r>
              <a:rPr kumimoji="0" sz="28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8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800" b="0" i="1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8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8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800" b="0" i="1" u="none" strike="noStrike" kern="1200" cap="none" spc="-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800" b="0" i="1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</a:t>
            </a:r>
            <a:r>
              <a:rPr kumimoji="0" sz="2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tione</a:t>
            </a:r>
            <a:r>
              <a:rPr kumimoji="0" sz="2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 </a:t>
            </a:r>
            <a:r>
              <a:rPr kumimoji="0" sz="28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große</a:t>
            </a:r>
            <a:r>
              <a:rPr kumimoji="0" sz="28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Anstrengung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381000" lvl="0" indent="-514984" algn="l" defTabSz="914400" rtl="0" eaLnBrk="1" fontAlgn="auto" latinLnBrk="0" hangingPunct="1">
              <a:lnSpc>
                <a:spcPts val="302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8320" algn="l"/>
              </a:tabLst>
              <a:defRPr/>
            </a:pPr>
            <a:r>
              <a:rPr kumimoji="0" sz="28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Gekränkt </a:t>
            </a:r>
            <a:r>
              <a:rPr kumimoji="0" sz="28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</a:t>
            </a:r>
            <a:r>
              <a:rPr kumimoji="0" sz="2800" b="0" i="1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„Kritik“  </a:t>
            </a:r>
            <a:r>
              <a:rPr kumimoji="0" sz="28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(„grinsen“)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162560" lvl="0" indent="-514984" algn="l" defTabSz="914400" rtl="0" eaLnBrk="1" fontAlgn="auto" latinLnBrk="0" hangingPunct="1">
              <a:lnSpc>
                <a:spcPts val="302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8320" algn="l"/>
              </a:tabLst>
              <a:defRPr/>
            </a:pPr>
            <a:r>
              <a:rPr kumimoji="0" sz="2800" b="0" i="1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 </a:t>
            </a:r>
            <a:r>
              <a:rPr kumimoji="0" sz="2800" b="0" i="1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kann</a:t>
            </a:r>
            <a:r>
              <a:rPr kumimoji="0" sz="28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de-DE" sz="2800" i="1" spc="-320" dirty="0" smtClean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kumimoji="0" sz="2800" b="0" i="1" u="none" strike="noStrike" kern="1200" cap="none" spc="-3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</a:t>
            </a:r>
            <a:r>
              <a:rPr kumimoji="0" sz="2800" b="0" i="1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lust</a:t>
            </a:r>
            <a:r>
              <a:rPr kumimoji="0" lang="de-DE" sz="2800" b="0" i="1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800" b="0" i="1" u="none" strike="noStrike" kern="1200" cap="none" spc="-3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volle</a:t>
            </a:r>
            <a:r>
              <a:rPr kumimoji="0" sz="2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  </a:t>
            </a:r>
            <a:r>
              <a:rPr kumimoji="0" sz="2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Erfahrungen</a:t>
            </a:r>
            <a:r>
              <a:rPr kumimoji="0" sz="2800" b="0" i="1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1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machen?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5170" y="6384137"/>
            <a:ext cx="261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4235" marR="5080" lvl="0" indent="-85216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Tinius,</a:t>
            </a:r>
            <a:r>
              <a:rPr kumimoji="0" sz="1200" b="0" i="0" u="none" strike="noStrike" kern="1200" cap="none" spc="-18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6343" y="64755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200" b="0" i="0" u="none" strike="noStrike" kern="1200" cap="none" spc="-6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6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72364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3200" b="0" spc="-140" dirty="0" smtClean="0">
                <a:solidFill>
                  <a:srgbClr val="7030A0"/>
                </a:solidFill>
                <a:latin typeface="Arial"/>
                <a:cs typeface="Arial"/>
              </a:rPr>
              <a:t>Freiwillige Hausaufgabe</a:t>
            </a:r>
            <a:endParaRPr sz="3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89915"/>
            <a:ext cx="7823834" cy="456022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lvl="1">
              <a:spcBef>
                <a:spcPts val="800"/>
              </a:spcBef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Erst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1200" cap="none" spc="-7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jede</a:t>
            </a:r>
            <a:r>
              <a:rPr kumimoji="0" sz="2400" b="0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für</a:t>
            </a:r>
            <a:r>
              <a:rPr kumimoji="0" sz="24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sich</a:t>
            </a:r>
            <a:r>
              <a:rPr kumimoji="0" sz="24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...</a:t>
            </a:r>
            <a:endParaRPr lang="de-DE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2800" lvl="1" indent="-342900"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  <a:defRPr/>
            </a:pPr>
            <a:r>
              <a:rPr kumimoji="0" lang="de-DE" sz="20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Erfährt </a:t>
            </a:r>
            <a:r>
              <a:rPr kumimoji="0" sz="2000" b="0" i="0" u="none" strike="noStrike" kern="1200" cap="none" spc="-7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mein</a:t>
            </a:r>
            <a:r>
              <a:rPr kumimoji="0" sz="2000" b="0" i="0" u="none" strike="noStrike" kern="1200" cap="none" spc="-2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„</a:t>
            </a:r>
            <a:r>
              <a:rPr kumimoji="0" sz="2000" b="0" i="0" u="none" strike="noStrike" kern="1200" cap="none" spc="-6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Fall“kind</a:t>
            </a:r>
            <a:r>
              <a:rPr kumimoji="0" lang="de-DE" sz="2000" b="0" i="0" u="none" strike="noStrike" kern="1200" cap="none" spc="-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eine sichere Bindung</a:t>
            </a:r>
            <a:r>
              <a:rPr kumimoji="0" sz="2000" b="0" i="0" u="none" strike="noStrike" kern="1200" cap="none" spc="-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2800" marR="172720" lvl="1" indent="-342900" algn="just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Welche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Situation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fällt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mir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ein,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der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2000" b="0" i="0" u="none" strike="noStrike" kern="1200" cap="none" spc="-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das Kind spezifische Interessen gezeigt hat</a:t>
            </a:r>
            <a:r>
              <a:rPr kumimoji="0" sz="2000" b="0" i="0" u="none" strike="noStrike" kern="1200" cap="none" spc="-1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?</a:t>
            </a:r>
            <a:endParaRPr kumimoji="0" lang="de-DE" sz="2000" b="0" i="0" u="none" strike="noStrike" kern="1200" cap="none" spc="-14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2800" marR="172720" lvl="1" indent="-342900" algn="just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lang="de-DE" sz="2000" spc="-140" dirty="0" smtClean="0">
                <a:solidFill>
                  <a:prstClr val="black"/>
                </a:solidFill>
                <a:latin typeface="Arial"/>
                <a:cs typeface="Arial"/>
              </a:rPr>
              <a:t>In welchen Situationen verhält sich das Kind auffällig?</a:t>
            </a:r>
            <a:endParaRPr kumimoji="0" lang="de-DE" sz="2000" b="0" i="0" u="none" strike="noStrike" kern="1200" cap="none" spc="-14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2800" marR="172720" lvl="1" indent="-342900" algn="just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lang="de-DE" sz="2000" spc="-140" dirty="0" smtClean="0">
                <a:solidFill>
                  <a:prstClr val="black"/>
                </a:solidFill>
                <a:latin typeface="Arial"/>
                <a:cs typeface="Arial"/>
              </a:rPr>
              <a:t>Wie verhält es sich bei Kritik?</a:t>
            </a:r>
          </a:p>
          <a:p>
            <a:pPr marL="812800" marR="172720" lvl="1" indent="-342900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lang="de-DE" sz="2000" spc="-140" dirty="0" smtClean="0">
                <a:solidFill>
                  <a:prstClr val="black"/>
                </a:solidFill>
                <a:latin typeface="Arial"/>
                <a:cs typeface="Arial"/>
              </a:rPr>
              <a:t>Was macht meinem „</a:t>
            </a:r>
            <a:r>
              <a:rPr lang="de-DE" sz="2000" spc="-140" dirty="0" err="1" smtClean="0">
                <a:solidFill>
                  <a:prstClr val="black"/>
                </a:solidFill>
                <a:latin typeface="Arial"/>
                <a:cs typeface="Arial"/>
              </a:rPr>
              <a:t>Fall“kind</a:t>
            </a:r>
            <a:r>
              <a:rPr lang="de-DE" sz="2000" spc="-140" dirty="0" smtClean="0">
                <a:solidFill>
                  <a:prstClr val="black"/>
                </a:solidFill>
                <a:latin typeface="Arial"/>
                <a:cs typeface="Arial"/>
              </a:rPr>
              <a:t> Spaß</a:t>
            </a:r>
          </a:p>
          <a:p>
            <a:pPr marL="469900" marR="172720" lvl="1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tabLst>
                <a:tab pos="756920" algn="l"/>
              </a:tabLst>
              <a:defRPr/>
            </a:pPr>
            <a:r>
              <a:rPr kumimoji="0" sz="2400" b="0" i="0" u="none" strike="noStrike" kern="1200" cap="none" spc="-15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Dann</a:t>
            </a:r>
            <a:r>
              <a:rPr kumimoji="0" sz="2400" b="0" i="0" u="none" strike="noStrike" kern="1200" cap="none" spc="-1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de-DE" sz="2400" spc="20" dirty="0" smtClean="0">
                <a:solidFill>
                  <a:prstClr val="black"/>
                </a:solidFill>
                <a:latin typeface="Arial"/>
                <a:cs typeface="Arial"/>
              </a:rPr>
              <a:t>im Team</a:t>
            </a:r>
            <a:r>
              <a:rPr kumimoji="0" sz="2400" b="0" i="0" u="none" strike="noStrike" kern="1200" cap="none" spc="-3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austauschen...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nimmt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mein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Kollege 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meines</a:t>
            </a:r>
            <a:r>
              <a:rPr kumimoji="0" sz="2000" b="0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Fallkindes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wahr?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464820" lvl="1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Gibt </a:t>
            </a:r>
            <a:r>
              <a:rPr kumimoji="0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Unterschiede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Wahrnehmung? 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Wenn</a:t>
            </a:r>
            <a:r>
              <a:rPr kumimoji="0" sz="2000" b="0" i="0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ja: 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Worauf 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lassen 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Unterschiede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zurückführen?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469" y="5366620"/>
            <a:ext cx="1025548" cy="121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591" y="878839"/>
            <a:ext cx="7268845" cy="1470025"/>
          </a:xfrm>
          <a:prstGeom prst="rect">
            <a:avLst/>
          </a:prstGeom>
          <a:solidFill>
            <a:srgbClr val="BEBEBE"/>
          </a:solidFill>
          <a:ln w="19050">
            <a:solidFill>
              <a:srgbClr val="000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91440" marR="537845">
              <a:lnSpc>
                <a:spcPct val="100000"/>
              </a:lnSpc>
              <a:spcBef>
                <a:spcPts val="1240"/>
              </a:spcBef>
            </a:pP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Herausforderndes </a:t>
            </a:r>
            <a:r>
              <a:rPr sz="3600" b="1" spc="-229" dirty="0">
                <a:solidFill>
                  <a:srgbClr val="333333"/>
                </a:solidFill>
                <a:latin typeface="Trebuchet MS"/>
                <a:cs typeface="Trebuchet MS"/>
              </a:rPr>
              <a:t>Verhalten </a:t>
            </a:r>
            <a:r>
              <a:rPr sz="3600" b="1" spc="-195" dirty="0">
                <a:solidFill>
                  <a:srgbClr val="333333"/>
                </a:solidFill>
                <a:latin typeface="Trebuchet MS"/>
                <a:cs typeface="Trebuchet MS"/>
              </a:rPr>
              <a:t>in  </a:t>
            </a: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Kindertageseinrichtungen</a:t>
            </a:r>
            <a:r>
              <a:rPr sz="3600" b="1" spc="-3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3600" b="1" spc="-235" dirty="0">
                <a:solidFill>
                  <a:srgbClr val="333333"/>
                </a:solidFill>
                <a:latin typeface="Trebuchet MS"/>
                <a:cs typeface="Trebuchet MS"/>
              </a:rPr>
              <a:t>(HeVeKi)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603" y="2924936"/>
            <a:ext cx="6400800" cy="1872614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Baustein </a:t>
            </a:r>
            <a:r>
              <a:rPr kumimoji="0" sz="3000" b="0" i="0" u="none" strike="noStrike" kern="1200" cap="none" spc="-9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</a:t>
            </a:r>
            <a:r>
              <a:rPr kumimoji="0" sz="3000" b="0" i="0" u="none" strike="noStrike" kern="1200" cap="none" spc="-1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17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Planen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8751" y="5680354"/>
            <a:ext cx="5711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Klaus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Maike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Rönnau-Böse,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Claudia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200" b="0" i="0" u="none" strike="noStrike" kern="1200" cap="none" spc="-6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6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93139"/>
            <a:ext cx="7922259" cy="541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Merke: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Handlungsmöglichkeiten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pädagogischen 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Fachkräfte  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sind </a:t>
            </a:r>
            <a:r>
              <a:rPr kumimoji="0" sz="26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abhängig</a:t>
            </a:r>
            <a:r>
              <a:rPr kumimoji="0" sz="26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345440" algn="l"/>
              </a:tabLst>
              <a:defRPr/>
            </a:pP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Stärke 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26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Verhaltensweisen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8140" marR="0" lvl="0" indent="-345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358775" algn="l"/>
              </a:tabLst>
              <a:defRPr/>
            </a:pP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Bereitschaft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Eltern 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zur</a:t>
            </a:r>
            <a:r>
              <a:rPr kumimoji="0" sz="2600" b="0" i="0" u="none" strike="noStrike" kern="1200" cap="none" spc="-4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Mitarbeit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5120" marR="0" lvl="0" indent="-31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325755" algn="l"/>
              </a:tabLst>
              <a:defRPr/>
            </a:pP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Kompetenz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2600" b="0" i="0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Fachkraft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96075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358775" algn="l"/>
              </a:tabLst>
              <a:defRPr/>
            </a:pP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 </a:t>
            </a:r>
            <a:r>
              <a:rPr kumimoji="0" sz="26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Ressourcen 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jeweiligen </a:t>
            </a:r>
            <a:r>
              <a:rPr kumimoji="0" sz="26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Einrichtung  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Abhängig </a:t>
            </a:r>
            <a:r>
              <a:rPr kumimoji="0" sz="26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diesen 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Kriterien </a:t>
            </a:r>
            <a:r>
              <a:rPr kumimoji="0" sz="26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können dann</a:t>
            </a:r>
            <a:r>
              <a:rPr kumimoji="0" sz="260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gezielte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165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Interventionen 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abgesprochen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 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oder/und </a:t>
            </a:r>
            <a:r>
              <a:rPr kumimoji="0" sz="2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  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weitere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Unterstützung </a:t>
            </a:r>
            <a:r>
              <a:rPr kumimoji="0" sz="2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durch 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andere 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Institutionen  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eingeleitet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werden. 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6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Regel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wird 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auch 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hierbei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  </a:t>
            </a:r>
            <a:r>
              <a:rPr kumimoji="0" sz="26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abgestimmtes 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Handeln </a:t>
            </a:r>
            <a:r>
              <a:rPr kumimoji="0" sz="26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(therapeutischer)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externer 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Institution,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Eltern und </a:t>
            </a:r>
            <a:r>
              <a:rPr kumimoji="0" sz="2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pädagogischen </a:t>
            </a:r>
            <a:r>
              <a:rPr kumimoji="0" sz="2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Fachkräften 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600" b="0" i="0" u="none" strike="noStrike" kern="1200" cap="none" spc="-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2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Kita 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nötig</a:t>
            </a:r>
            <a:r>
              <a:rPr kumimoji="0" sz="26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eigenen </a:t>
            </a:r>
            <a:r>
              <a:rPr kumimoji="0" sz="26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Grenzen </a:t>
            </a:r>
            <a:r>
              <a:rPr kumimoji="0" sz="26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sehen 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6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achten!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116586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4421841" y="1141729"/>
                </a:moveTo>
                <a:lnTo>
                  <a:pt x="3807657" y="1141729"/>
                </a:lnTo>
                <a:lnTo>
                  <a:pt x="3883886" y="1142999"/>
                </a:lnTo>
                <a:lnTo>
                  <a:pt x="4345611" y="1142999"/>
                </a:lnTo>
                <a:lnTo>
                  <a:pt x="4421841" y="1141729"/>
                </a:lnTo>
                <a:close/>
              </a:path>
              <a:path w="8229600" h="1143000">
                <a:moveTo>
                  <a:pt x="4497687" y="2539"/>
                </a:moveTo>
                <a:lnTo>
                  <a:pt x="3731830" y="2539"/>
                </a:lnTo>
                <a:lnTo>
                  <a:pt x="3506725" y="6350"/>
                </a:lnTo>
                <a:lnTo>
                  <a:pt x="3432538" y="8889"/>
                </a:lnTo>
                <a:lnTo>
                  <a:pt x="3358797" y="10159"/>
                </a:lnTo>
                <a:lnTo>
                  <a:pt x="3285514" y="12700"/>
                </a:lnTo>
                <a:lnTo>
                  <a:pt x="3212700" y="13969"/>
                </a:lnTo>
                <a:lnTo>
                  <a:pt x="2997203" y="21589"/>
                </a:lnTo>
                <a:lnTo>
                  <a:pt x="2926394" y="25400"/>
                </a:lnTo>
                <a:lnTo>
                  <a:pt x="2786385" y="30479"/>
                </a:lnTo>
                <a:lnTo>
                  <a:pt x="2380123" y="53339"/>
                </a:lnTo>
                <a:lnTo>
                  <a:pt x="2314551" y="58419"/>
                </a:lnTo>
                <a:lnTo>
                  <a:pt x="2249623" y="62229"/>
                </a:lnTo>
                <a:lnTo>
                  <a:pt x="1814205" y="97789"/>
                </a:lnTo>
                <a:lnTo>
                  <a:pt x="1754877" y="104139"/>
                </a:lnTo>
                <a:lnTo>
                  <a:pt x="1696305" y="109219"/>
                </a:lnTo>
                <a:lnTo>
                  <a:pt x="1308514" y="153669"/>
                </a:lnTo>
                <a:lnTo>
                  <a:pt x="1256438" y="161289"/>
                </a:lnTo>
                <a:lnTo>
                  <a:pt x="1205230" y="167639"/>
                </a:lnTo>
                <a:lnTo>
                  <a:pt x="1105466" y="182879"/>
                </a:lnTo>
                <a:lnTo>
                  <a:pt x="1056936" y="189229"/>
                </a:lnTo>
                <a:lnTo>
                  <a:pt x="872115" y="219709"/>
                </a:lnTo>
                <a:lnTo>
                  <a:pt x="828297" y="228600"/>
                </a:lnTo>
                <a:lnTo>
                  <a:pt x="743613" y="243839"/>
                </a:lnTo>
                <a:lnTo>
                  <a:pt x="702772" y="252729"/>
                </a:lnTo>
                <a:lnTo>
                  <a:pt x="662948" y="260349"/>
                </a:lnTo>
                <a:lnTo>
                  <a:pt x="586401" y="278129"/>
                </a:lnTo>
                <a:lnTo>
                  <a:pt x="514071" y="295909"/>
                </a:lnTo>
                <a:lnTo>
                  <a:pt x="446058" y="313689"/>
                </a:lnTo>
                <a:lnTo>
                  <a:pt x="382462" y="331469"/>
                </a:lnTo>
                <a:lnTo>
                  <a:pt x="323382" y="349249"/>
                </a:lnTo>
                <a:lnTo>
                  <a:pt x="295566" y="359409"/>
                </a:lnTo>
                <a:lnTo>
                  <a:pt x="268917" y="368299"/>
                </a:lnTo>
                <a:lnTo>
                  <a:pt x="243447" y="378459"/>
                </a:lnTo>
                <a:lnTo>
                  <a:pt x="219167" y="387349"/>
                </a:lnTo>
                <a:lnTo>
                  <a:pt x="196091" y="397509"/>
                </a:lnTo>
                <a:lnTo>
                  <a:pt x="174232" y="407669"/>
                </a:lnTo>
                <a:lnTo>
                  <a:pt x="153600" y="416559"/>
                </a:lnTo>
                <a:lnTo>
                  <a:pt x="134210" y="426719"/>
                </a:lnTo>
                <a:lnTo>
                  <a:pt x="99201" y="447039"/>
                </a:lnTo>
                <a:lnTo>
                  <a:pt x="56306" y="477519"/>
                </a:lnTo>
                <a:lnTo>
                  <a:pt x="25250" y="507999"/>
                </a:lnTo>
                <a:lnTo>
                  <a:pt x="2839" y="551179"/>
                </a:lnTo>
                <a:lnTo>
                  <a:pt x="0" y="571499"/>
                </a:lnTo>
                <a:lnTo>
                  <a:pt x="724" y="582929"/>
                </a:lnTo>
                <a:lnTo>
                  <a:pt x="17595" y="624839"/>
                </a:lnTo>
                <a:lnTo>
                  <a:pt x="44626" y="656589"/>
                </a:lnTo>
                <a:lnTo>
                  <a:pt x="83608" y="687069"/>
                </a:lnTo>
                <a:lnTo>
                  <a:pt x="116069" y="707389"/>
                </a:lnTo>
                <a:lnTo>
                  <a:pt x="153594" y="727709"/>
                </a:lnTo>
                <a:lnTo>
                  <a:pt x="174224" y="736599"/>
                </a:lnTo>
                <a:lnTo>
                  <a:pt x="196082" y="746759"/>
                </a:lnTo>
                <a:lnTo>
                  <a:pt x="219156" y="756919"/>
                </a:lnTo>
                <a:lnTo>
                  <a:pt x="243434" y="765809"/>
                </a:lnTo>
                <a:lnTo>
                  <a:pt x="268903" y="775969"/>
                </a:lnTo>
                <a:lnTo>
                  <a:pt x="295550" y="784859"/>
                </a:lnTo>
                <a:lnTo>
                  <a:pt x="323364" y="795019"/>
                </a:lnTo>
                <a:lnTo>
                  <a:pt x="352332" y="803909"/>
                </a:lnTo>
                <a:lnTo>
                  <a:pt x="382441" y="812799"/>
                </a:lnTo>
                <a:lnTo>
                  <a:pt x="413679" y="821689"/>
                </a:lnTo>
                <a:lnTo>
                  <a:pt x="446034" y="831849"/>
                </a:lnTo>
                <a:lnTo>
                  <a:pt x="479493" y="840739"/>
                </a:lnTo>
                <a:lnTo>
                  <a:pt x="514043" y="848359"/>
                </a:lnTo>
                <a:lnTo>
                  <a:pt x="549673" y="857249"/>
                </a:lnTo>
                <a:lnTo>
                  <a:pt x="662914" y="883919"/>
                </a:lnTo>
                <a:lnTo>
                  <a:pt x="702736" y="891539"/>
                </a:lnTo>
                <a:lnTo>
                  <a:pt x="743576" y="900429"/>
                </a:lnTo>
                <a:lnTo>
                  <a:pt x="828257" y="915669"/>
                </a:lnTo>
                <a:lnTo>
                  <a:pt x="872073" y="924559"/>
                </a:lnTo>
                <a:lnTo>
                  <a:pt x="1056888" y="955039"/>
                </a:lnTo>
                <a:lnTo>
                  <a:pt x="1105417" y="961389"/>
                </a:lnTo>
                <a:lnTo>
                  <a:pt x="1205179" y="976629"/>
                </a:lnTo>
                <a:lnTo>
                  <a:pt x="1256386" y="982979"/>
                </a:lnTo>
                <a:lnTo>
                  <a:pt x="1308462" y="990599"/>
                </a:lnTo>
                <a:lnTo>
                  <a:pt x="1696248" y="1035049"/>
                </a:lnTo>
                <a:lnTo>
                  <a:pt x="1754819" y="1040129"/>
                </a:lnTo>
                <a:lnTo>
                  <a:pt x="1814146" y="1046479"/>
                </a:lnTo>
                <a:lnTo>
                  <a:pt x="2249565" y="1082039"/>
                </a:lnTo>
                <a:lnTo>
                  <a:pt x="2314493" y="1085849"/>
                </a:lnTo>
                <a:lnTo>
                  <a:pt x="2380066" y="1090929"/>
                </a:lnTo>
                <a:lnTo>
                  <a:pt x="2786334" y="1113789"/>
                </a:lnTo>
                <a:lnTo>
                  <a:pt x="2926347" y="1118869"/>
                </a:lnTo>
                <a:lnTo>
                  <a:pt x="2997158" y="1122679"/>
                </a:lnTo>
                <a:lnTo>
                  <a:pt x="3212661" y="1130299"/>
                </a:lnTo>
                <a:lnTo>
                  <a:pt x="3285477" y="1131569"/>
                </a:lnTo>
                <a:lnTo>
                  <a:pt x="3358763" y="1134109"/>
                </a:lnTo>
                <a:lnTo>
                  <a:pt x="3432507" y="1135379"/>
                </a:lnTo>
                <a:lnTo>
                  <a:pt x="3506696" y="1137919"/>
                </a:lnTo>
                <a:lnTo>
                  <a:pt x="3731811" y="1141729"/>
                </a:lnTo>
                <a:lnTo>
                  <a:pt x="4497687" y="1141729"/>
                </a:lnTo>
                <a:lnTo>
                  <a:pt x="4722803" y="1137919"/>
                </a:lnTo>
                <a:lnTo>
                  <a:pt x="4796993" y="1135379"/>
                </a:lnTo>
                <a:lnTo>
                  <a:pt x="4870737" y="1134109"/>
                </a:lnTo>
                <a:lnTo>
                  <a:pt x="4944023" y="1131569"/>
                </a:lnTo>
                <a:lnTo>
                  <a:pt x="5016840" y="1130299"/>
                </a:lnTo>
                <a:lnTo>
                  <a:pt x="5232344" y="1122679"/>
                </a:lnTo>
                <a:lnTo>
                  <a:pt x="5303156" y="1118869"/>
                </a:lnTo>
                <a:lnTo>
                  <a:pt x="5443170" y="1113789"/>
                </a:lnTo>
                <a:lnTo>
                  <a:pt x="5849443" y="1090929"/>
                </a:lnTo>
                <a:lnTo>
                  <a:pt x="5915017" y="1085849"/>
                </a:lnTo>
                <a:lnTo>
                  <a:pt x="5979946" y="1082039"/>
                </a:lnTo>
                <a:lnTo>
                  <a:pt x="6415371" y="1046479"/>
                </a:lnTo>
                <a:lnTo>
                  <a:pt x="6474700" y="1040129"/>
                </a:lnTo>
                <a:lnTo>
                  <a:pt x="6533272" y="1035049"/>
                </a:lnTo>
                <a:lnTo>
                  <a:pt x="6921065" y="990599"/>
                </a:lnTo>
                <a:lnTo>
                  <a:pt x="6973142" y="982979"/>
                </a:lnTo>
                <a:lnTo>
                  <a:pt x="7024350" y="976629"/>
                </a:lnTo>
                <a:lnTo>
                  <a:pt x="7124114" y="961389"/>
                </a:lnTo>
                <a:lnTo>
                  <a:pt x="7172644" y="955039"/>
                </a:lnTo>
                <a:lnTo>
                  <a:pt x="7357464" y="924559"/>
                </a:lnTo>
                <a:lnTo>
                  <a:pt x="7401281" y="915669"/>
                </a:lnTo>
                <a:lnTo>
                  <a:pt x="7485964" y="900429"/>
                </a:lnTo>
                <a:lnTo>
                  <a:pt x="7526805" y="891539"/>
                </a:lnTo>
                <a:lnTo>
                  <a:pt x="7566628" y="883919"/>
                </a:lnTo>
                <a:lnTo>
                  <a:pt x="7679872" y="857249"/>
                </a:lnTo>
                <a:lnTo>
                  <a:pt x="7715502" y="848359"/>
                </a:lnTo>
                <a:lnTo>
                  <a:pt x="7750054" y="840739"/>
                </a:lnTo>
                <a:lnTo>
                  <a:pt x="7783514" y="831849"/>
                </a:lnTo>
                <a:lnTo>
                  <a:pt x="7815869" y="821689"/>
                </a:lnTo>
                <a:lnTo>
                  <a:pt x="7847108" y="812799"/>
                </a:lnTo>
                <a:lnTo>
                  <a:pt x="7877218" y="803909"/>
                </a:lnTo>
                <a:lnTo>
                  <a:pt x="7906187" y="795019"/>
                </a:lnTo>
                <a:lnTo>
                  <a:pt x="7934002" y="784859"/>
                </a:lnTo>
                <a:lnTo>
                  <a:pt x="7960650" y="775969"/>
                </a:lnTo>
                <a:lnTo>
                  <a:pt x="7986120" y="765809"/>
                </a:lnTo>
                <a:lnTo>
                  <a:pt x="8010398" y="756919"/>
                </a:lnTo>
                <a:lnTo>
                  <a:pt x="8033473" y="746759"/>
                </a:lnTo>
                <a:lnTo>
                  <a:pt x="8055332" y="736599"/>
                </a:lnTo>
                <a:lnTo>
                  <a:pt x="8075962" y="727709"/>
                </a:lnTo>
                <a:lnTo>
                  <a:pt x="8095352" y="717549"/>
                </a:lnTo>
                <a:lnTo>
                  <a:pt x="8130358" y="697229"/>
                </a:lnTo>
                <a:lnTo>
                  <a:pt x="8173251" y="666749"/>
                </a:lnTo>
                <a:lnTo>
                  <a:pt x="8204304" y="636269"/>
                </a:lnTo>
                <a:lnTo>
                  <a:pt x="8226711" y="593089"/>
                </a:lnTo>
                <a:lnTo>
                  <a:pt x="8229549" y="571499"/>
                </a:lnTo>
                <a:lnTo>
                  <a:pt x="8228837" y="561339"/>
                </a:lnTo>
                <a:lnTo>
                  <a:pt x="8211966" y="519429"/>
                </a:lnTo>
                <a:lnTo>
                  <a:pt x="8184934" y="487679"/>
                </a:lnTo>
                <a:lnTo>
                  <a:pt x="8145950" y="457199"/>
                </a:lnTo>
                <a:lnTo>
                  <a:pt x="8113488" y="436879"/>
                </a:lnTo>
                <a:lnTo>
                  <a:pt x="8075962" y="416559"/>
                </a:lnTo>
                <a:lnTo>
                  <a:pt x="8055332" y="407669"/>
                </a:lnTo>
                <a:lnTo>
                  <a:pt x="8033473" y="397509"/>
                </a:lnTo>
                <a:lnTo>
                  <a:pt x="8010398" y="387349"/>
                </a:lnTo>
                <a:lnTo>
                  <a:pt x="7986120" y="378459"/>
                </a:lnTo>
                <a:lnTo>
                  <a:pt x="7960650" y="368299"/>
                </a:lnTo>
                <a:lnTo>
                  <a:pt x="7934002" y="359409"/>
                </a:lnTo>
                <a:lnTo>
                  <a:pt x="7906187" y="349249"/>
                </a:lnTo>
                <a:lnTo>
                  <a:pt x="7877218" y="340359"/>
                </a:lnTo>
                <a:lnTo>
                  <a:pt x="7783514" y="313689"/>
                </a:lnTo>
                <a:lnTo>
                  <a:pt x="7715502" y="295909"/>
                </a:lnTo>
                <a:lnTo>
                  <a:pt x="7643174" y="278129"/>
                </a:lnTo>
                <a:lnTo>
                  <a:pt x="7566628" y="260349"/>
                </a:lnTo>
                <a:lnTo>
                  <a:pt x="7526805" y="252729"/>
                </a:lnTo>
                <a:lnTo>
                  <a:pt x="7485964" y="243839"/>
                </a:lnTo>
                <a:lnTo>
                  <a:pt x="7401281" y="228600"/>
                </a:lnTo>
                <a:lnTo>
                  <a:pt x="7357464" y="219709"/>
                </a:lnTo>
                <a:lnTo>
                  <a:pt x="7172644" y="189229"/>
                </a:lnTo>
                <a:lnTo>
                  <a:pt x="7124114" y="182879"/>
                </a:lnTo>
                <a:lnTo>
                  <a:pt x="7024350" y="167639"/>
                </a:lnTo>
                <a:lnTo>
                  <a:pt x="6973142" y="161289"/>
                </a:lnTo>
                <a:lnTo>
                  <a:pt x="6921065" y="153669"/>
                </a:lnTo>
                <a:lnTo>
                  <a:pt x="6533272" y="109219"/>
                </a:lnTo>
                <a:lnTo>
                  <a:pt x="6474700" y="104139"/>
                </a:lnTo>
                <a:lnTo>
                  <a:pt x="6415371" y="97789"/>
                </a:lnTo>
                <a:lnTo>
                  <a:pt x="5979946" y="62229"/>
                </a:lnTo>
                <a:lnTo>
                  <a:pt x="5915017" y="58419"/>
                </a:lnTo>
                <a:lnTo>
                  <a:pt x="5849443" y="53339"/>
                </a:lnTo>
                <a:lnTo>
                  <a:pt x="5443170" y="30479"/>
                </a:lnTo>
                <a:lnTo>
                  <a:pt x="5303156" y="25400"/>
                </a:lnTo>
                <a:lnTo>
                  <a:pt x="5232344" y="21589"/>
                </a:lnTo>
                <a:lnTo>
                  <a:pt x="5016840" y="13969"/>
                </a:lnTo>
                <a:lnTo>
                  <a:pt x="4944023" y="12700"/>
                </a:lnTo>
                <a:lnTo>
                  <a:pt x="4870737" y="10159"/>
                </a:lnTo>
                <a:lnTo>
                  <a:pt x="4796993" y="8889"/>
                </a:lnTo>
                <a:lnTo>
                  <a:pt x="4722803" y="6350"/>
                </a:lnTo>
                <a:lnTo>
                  <a:pt x="4497687" y="2539"/>
                </a:lnTo>
                <a:close/>
              </a:path>
              <a:path w="8229600" h="1143000">
                <a:moveTo>
                  <a:pt x="4345611" y="1269"/>
                </a:moveTo>
                <a:lnTo>
                  <a:pt x="3883899" y="1269"/>
                </a:lnTo>
                <a:lnTo>
                  <a:pt x="3807673" y="2539"/>
                </a:lnTo>
                <a:lnTo>
                  <a:pt x="4421841" y="2539"/>
                </a:lnTo>
                <a:lnTo>
                  <a:pt x="4345611" y="1269"/>
                </a:lnTo>
                <a:close/>
              </a:path>
              <a:path w="8229600" h="1143000">
                <a:moveTo>
                  <a:pt x="4114749" y="0"/>
                </a:moveTo>
                <a:lnTo>
                  <a:pt x="4037449" y="1269"/>
                </a:lnTo>
                <a:lnTo>
                  <a:pt x="4192053" y="1269"/>
                </a:lnTo>
                <a:lnTo>
                  <a:pt x="4114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116586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571500"/>
                </a:moveTo>
                <a:lnTo>
                  <a:pt x="11289" y="528852"/>
                </a:lnTo>
                <a:lnTo>
                  <a:pt x="34266" y="497419"/>
                </a:lnTo>
                <a:lnTo>
                  <a:pt x="69306" y="466511"/>
                </a:lnTo>
                <a:lnTo>
                  <a:pt x="116073" y="436174"/>
                </a:lnTo>
                <a:lnTo>
                  <a:pt x="153600" y="416290"/>
                </a:lnTo>
                <a:lnTo>
                  <a:pt x="196091" y="396695"/>
                </a:lnTo>
                <a:lnTo>
                  <a:pt x="243447" y="377403"/>
                </a:lnTo>
                <a:lnTo>
                  <a:pt x="295566" y="358426"/>
                </a:lnTo>
                <a:lnTo>
                  <a:pt x="352351" y="339780"/>
                </a:lnTo>
                <a:lnTo>
                  <a:pt x="413702" y="321478"/>
                </a:lnTo>
                <a:lnTo>
                  <a:pt x="479519" y="303533"/>
                </a:lnTo>
                <a:lnTo>
                  <a:pt x="549703" y="285960"/>
                </a:lnTo>
                <a:lnTo>
                  <a:pt x="624153" y="268773"/>
                </a:lnTo>
                <a:lnTo>
                  <a:pt x="662948" y="260328"/>
                </a:lnTo>
                <a:lnTo>
                  <a:pt x="702772" y="251984"/>
                </a:lnTo>
                <a:lnTo>
                  <a:pt x="743613" y="243744"/>
                </a:lnTo>
                <a:lnTo>
                  <a:pt x="785459" y="235609"/>
                </a:lnTo>
                <a:lnTo>
                  <a:pt x="828297" y="227580"/>
                </a:lnTo>
                <a:lnTo>
                  <a:pt x="872115" y="219660"/>
                </a:lnTo>
                <a:lnTo>
                  <a:pt x="916900" y="211850"/>
                </a:lnTo>
                <a:lnTo>
                  <a:pt x="962640" y="204152"/>
                </a:lnTo>
                <a:lnTo>
                  <a:pt x="1009323" y="196568"/>
                </a:lnTo>
                <a:lnTo>
                  <a:pt x="1056936" y="189099"/>
                </a:lnTo>
                <a:lnTo>
                  <a:pt x="1105466" y="181747"/>
                </a:lnTo>
                <a:lnTo>
                  <a:pt x="1154901" y="174514"/>
                </a:lnTo>
                <a:lnTo>
                  <a:pt x="1205230" y="167401"/>
                </a:lnTo>
                <a:lnTo>
                  <a:pt x="1256438" y="160411"/>
                </a:lnTo>
                <a:lnTo>
                  <a:pt x="1308514" y="153545"/>
                </a:lnTo>
                <a:lnTo>
                  <a:pt x="1361446" y="146804"/>
                </a:lnTo>
                <a:lnTo>
                  <a:pt x="1415221" y="140191"/>
                </a:lnTo>
                <a:lnTo>
                  <a:pt x="1469826" y="133707"/>
                </a:lnTo>
                <a:lnTo>
                  <a:pt x="1525250" y="127354"/>
                </a:lnTo>
                <a:lnTo>
                  <a:pt x="1581479" y="121133"/>
                </a:lnTo>
                <a:lnTo>
                  <a:pt x="1638502" y="115047"/>
                </a:lnTo>
                <a:lnTo>
                  <a:pt x="1696305" y="109097"/>
                </a:lnTo>
                <a:lnTo>
                  <a:pt x="1754877" y="103285"/>
                </a:lnTo>
                <a:lnTo>
                  <a:pt x="1814205" y="97612"/>
                </a:lnTo>
                <a:lnTo>
                  <a:pt x="1874276" y="92081"/>
                </a:lnTo>
                <a:lnTo>
                  <a:pt x="1935079" y="86692"/>
                </a:lnTo>
                <a:lnTo>
                  <a:pt x="1996600" y="81449"/>
                </a:lnTo>
                <a:lnTo>
                  <a:pt x="2058827" y="76351"/>
                </a:lnTo>
                <a:lnTo>
                  <a:pt x="2121748" y="71402"/>
                </a:lnTo>
                <a:lnTo>
                  <a:pt x="2185351" y="66603"/>
                </a:lnTo>
                <a:lnTo>
                  <a:pt x="2249623" y="61955"/>
                </a:lnTo>
                <a:lnTo>
                  <a:pt x="2314551" y="57461"/>
                </a:lnTo>
                <a:lnTo>
                  <a:pt x="2380123" y="53122"/>
                </a:lnTo>
                <a:lnTo>
                  <a:pt x="2446326" y="48940"/>
                </a:lnTo>
                <a:lnTo>
                  <a:pt x="2513149" y="44916"/>
                </a:lnTo>
                <a:lnTo>
                  <a:pt x="2580579" y="41052"/>
                </a:lnTo>
                <a:lnTo>
                  <a:pt x="2648603" y="37351"/>
                </a:lnTo>
                <a:lnTo>
                  <a:pt x="2717209" y="33813"/>
                </a:lnTo>
                <a:lnTo>
                  <a:pt x="2786385" y="30441"/>
                </a:lnTo>
                <a:lnTo>
                  <a:pt x="2856117" y="27235"/>
                </a:lnTo>
                <a:lnTo>
                  <a:pt x="2926394" y="24199"/>
                </a:lnTo>
                <a:lnTo>
                  <a:pt x="2997203" y="21334"/>
                </a:lnTo>
                <a:lnTo>
                  <a:pt x="3068532" y="18640"/>
                </a:lnTo>
                <a:lnTo>
                  <a:pt x="3140369" y="16121"/>
                </a:lnTo>
                <a:lnTo>
                  <a:pt x="3212700" y="13778"/>
                </a:lnTo>
                <a:lnTo>
                  <a:pt x="3285514" y="11612"/>
                </a:lnTo>
                <a:lnTo>
                  <a:pt x="3358797" y="9625"/>
                </a:lnTo>
                <a:lnTo>
                  <a:pt x="3432538" y="7820"/>
                </a:lnTo>
                <a:lnTo>
                  <a:pt x="3506725" y="6197"/>
                </a:lnTo>
                <a:lnTo>
                  <a:pt x="3581344" y="4758"/>
                </a:lnTo>
                <a:lnTo>
                  <a:pt x="3656383" y="3506"/>
                </a:lnTo>
                <a:lnTo>
                  <a:pt x="3731830" y="2442"/>
                </a:lnTo>
                <a:lnTo>
                  <a:pt x="3807673" y="1567"/>
                </a:lnTo>
                <a:lnTo>
                  <a:pt x="3883899" y="884"/>
                </a:lnTo>
                <a:lnTo>
                  <a:pt x="3960495" y="394"/>
                </a:lnTo>
                <a:lnTo>
                  <a:pt x="4037449" y="98"/>
                </a:lnTo>
                <a:lnTo>
                  <a:pt x="4114749" y="0"/>
                </a:lnTo>
                <a:lnTo>
                  <a:pt x="4192053" y="98"/>
                </a:lnTo>
                <a:lnTo>
                  <a:pt x="4269011" y="394"/>
                </a:lnTo>
                <a:lnTo>
                  <a:pt x="4345611" y="884"/>
                </a:lnTo>
                <a:lnTo>
                  <a:pt x="4421841" y="1567"/>
                </a:lnTo>
                <a:lnTo>
                  <a:pt x="4497687" y="2442"/>
                </a:lnTo>
                <a:lnTo>
                  <a:pt x="4573138" y="3506"/>
                </a:lnTo>
                <a:lnTo>
                  <a:pt x="4648181" y="4758"/>
                </a:lnTo>
                <a:lnTo>
                  <a:pt x="4722803" y="6197"/>
                </a:lnTo>
                <a:lnTo>
                  <a:pt x="4796993" y="7820"/>
                </a:lnTo>
                <a:lnTo>
                  <a:pt x="4870737" y="9625"/>
                </a:lnTo>
                <a:lnTo>
                  <a:pt x="4944023" y="11612"/>
                </a:lnTo>
                <a:lnTo>
                  <a:pt x="5016840" y="13778"/>
                </a:lnTo>
                <a:lnTo>
                  <a:pt x="5089174" y="16121"/>
                </a:lnTo>
                <a:lnTo>
                  <a:pt x="5161013" y="18640"/>
                </a:lnTo>
                <a:lnTo>
                  <a:pt x="5232344" y="21334"/>
                </a:lnTo>
                <a:lnTo>
                  <a:pt x="5303156" y="24199"/>
                </a:lnTo>
                <a:lnTo>
                  <a:pt x="5373436" y="27235"/>
                </a:lnTo>
                <a:lnTo>
                  <a:pt x="5443170" y="30441"/>
                </a:lnTo>
                <a:lnTo>
                  <a:pt x="5512348" y="33813"/>
                </a:lnTo>
                <a:lnTo>
                  <a:pt x="5580956" y="37351"/>
                </a:lnTo>
                <a:lnTo>
                  <a:pt x="5648982" y="41052"/>
                </a:lnTo>
                <a:lnTo>
                  <a:pt x="5716413" y="44916"/>
                </a:lnTo>
                <a:lnTo>
                  <a:pt x="5783238" y="48940"/>
                </a:lnTo>
                <a:lnTo>
                  <a:pt x="5849443" y="53122"/>
                </a:lnTo>
                <a:lnTo>
                  <a:pt x="5915017" y="57461"/>
                </a:lnTo>
                <a:lnTo>
                  <a:pt x="5979946" y="61955"/>
                </a:lnTo>
                <a:lnTo>
                  <a:pt x="6044219" y="66603"/>
                </a:lnTo>
                <a:lnTo>
                  <a:pt x="6107823" y="71402"/>
                </a:lnTo>
                <a:lnTo>
                  <a:pt x="6170745" y="76351"/>
                </a:lnTo>
                <a:lnTo>
                  <a:pt x="6232973" y="81449"/>
                </a:lnTo>
                <a:lnTo>
                  <a:pt x="6294496" y="86692"/>
                </a:lnTo>
                <a:lnTo>
                  <a:pt x="6355299" y="92081"/>
                </a:lnTo>
                <a:lnTo>
                  <a:pt x="6415371" y="97612"/>
                </a:lnTo>
                <a:lnTo>
                  <a:pt x="6474700" y="103285"/>
                </a:lnTo>
                <a:lnTo>
                  <a:pt x="6533272" y="109097"/>
                </a:lnTo>
                <a:lnTo>
                  <a:pt x="6591076" y="115047"/>
                </a:lnTo>
                <a:lnTo>
                  <a:pt x="6648099" y="121133"/>
                </a:lnTo>
                <a:lnTo>
                  <a:pt x="6704329" y="127354"/>
                </a:lnTo>
                <a:lnTo>
                  <a:pt x="6759753" y="133707"/>
                </a:lnTo>
                <a:lnTo>
                  <a:pt x="6814358" y="140191"/>
                </a:lnTo>
                <a:lnTo>
                  <a:pt x="6868133" y="146804"/>
                </a:lnTo>
                <a:lnTo>
                  <a:pt x="6921065" y="153545"/>
                </a:lnTo>
                <a:lnTo>
                  <a:pt x="6973142" y="160411"/>
                </a:lnTo>
                <a:lnTo>
                  <a:pt x="7024350" y="167401"/>
                </a:lnTo>
                <a:lnTo>
                  <a:pt x="7074679" y="174514"/>
                </a:lnTo>
                <a:lnTo>
                  <a:pt x="7124114" y="181747"/>
                </a:lnTo>
                <a:lnTo>
                  <a:pt x="7172644" y="189099"/>
                </a:lnTo>
                <a:lnTo>
                  <a:pt x="7220257" y="196568"/>
                </a:lnTo>
                <a:lnTo>
                  <a:pt x="7266939" y="204152"/>
                </a:lnTo>
                <a:lnTo>
                  <a:pt x="7312679" y="211850"/>
                </a:lnTo>
                <a:lnTo>
                  <a:pt x="7357464" y="219660"/>
                </a:lnTo>
                <a:lnTo>
                  <a:pt x="7401281" y="227580"/>
                </a:lnTo>
                <a:lnTo>
                  <a:pt x="7444119" y="235609"/>
                </a:lnTo>
                <a:lnTo>
                  <a:pt x="7485964" y="243744"/>
                </a:lnTo>
                <a:lnTo>
                  <a:pt x="7526805" y="251984"/>
                </a:lnTo>
                <a:lnTo>
                  <a:pt x="7566628" y="260328"/>
                </a:lnTo>
                <a:lnTo>
                  <a:pt x="7605422" y="268773"/>
                </a:lnTo>
                <a:lnTo>
                  <a:pt x="7643174" y="277317"/>
                </a:lnTo>
                <a:lnTo>
                  <a:pt x="7715502" y="294699"/>
                </a:lnTo>
                <a:lnTo>
                  <a:pt x="7783514" y="312460"/>
                </a:lnTo>
                <a:lnTo>
                  <a:pt x="7847108" y="330585"/>
                </a:lnTo>
                <a:lnTo>
                  <a:pt x="7906187" y="349061"/>
                </a:lnTo>
                <a:lnTo>
                  <a:pt x="7960650" y="367874"/>
                </a:lnTo>
                <a:lnTo>
                  <a:pt x="8010398" y="387010"/>
                </a:lnTo>
                <a:lnTo>
                  <a:pt x="8055332" y="406456"/>
                </a:lnTo>
                <a:lnTo>
                  <a:pt x="8095352" y="426197"/>
                </a:lnTo>
                <a:lnTo>
                  <a:pt x="8130358" y="446220"/>
                </a:lnTo>
                <a:lnTo>
                  <a:pt x="8173251" y="476752"/>
                </a:lnTo>
                <a:lnTo>
                  <a:pt x="8204304" y="507841"/>
                </a:lnTo>
                <a:lnTo>
                  <a:pt x="8226711" y="550076"/>
                </a:lnTo>
                <a:lnTo>
                  <a:pt x="8229549" y="571500"/>
                </a:lnTo>
                <a:lnTo>
                  <a:pt x="8228837" y="582239"/>
                </a:lnTo>
                <a:lnTo>
                  <a:pt x="8226711" y="592931"/>
                </a:lnTo>
                <a:lnTo>
                  <a:pt x="8204304" y="635181"/>
                </a:lnTo>
                <a:lnTo>
                  <a:pt x="8173251" y="666278"/>
                </a:lnTo>
                <a:lnTo>
                  <a:pt x="8130358" y="696818"/>
                </a:lnTo>
                <a:lnTo>
                  <a:pt x="8095352" y="716845"/>
                </a:lnTo>
                <a:lnTo>
                  <a:pt x="8055332" y="736590"/>
                </a:lnTo>
                <a:lnTo>
                  <a:pt x="8010398" y="756038"/>
                </a:lnTo>
                <a:lnTo>
                  <a:pt x="7960650" y="775177"/>
                </a:lnTo>
                <a:lnTo>
                  <a:pt x="7906187" y="793992"/>
                </a:lnTo>
                <a:lnTo>
                  <a:pt x="7847108" y="812469"/>
                </a:lnTo>
                <a:lnTo>
                  <a:pt x="7783514" y="830595"/>
                </a:lnTo>
                <a:lnTo>
                  <a:pt x="7715502" y="848356"/>
                </a:lnTo>
                <a:lnTo>
                  <a:pt x="7643174" y="865738"/>
                </a:lnTo>
                <a:lnTo>
                  <a:pt x="7605422" y="874283"/>
                </a:lnTo>
                <a:lnTo>
                  <a:pt x="7566628" y="882728"/>
                </a:lnTo>
                <a:lnTo>
                  <a:pt x="7526805" y="891071"/>
                </a:lnTo>
                <a:lnTo>
                  <a:pt x="7485964" y="899310"/>
                </a:lnTo>
                <a:lnTo>
                  <a:pt x="7444119" y="907445"/>
                </a:lnTo>
                <a:lnTo>
                  <a:pt x="7401281" y="915473"/>
                </a:lnTo>
                <a:lnTo>
                  <a:pt x="7357464" y="923393"/>
                </a:lnTo>
                <a:lnTo>
                  <a:pt x="7312679" y="931202"/>
                </a:lnTo>
                <a:lnTo>
                  <a:pt x="7266939" y="938899"/>
                </a:lnTo>
                <a:lnTo>
                  <a:pt x="7220257" y="946483"/>
                </a:lnTo>
                <a:lnTo>
                  <a:pt x="7172644" y="953951"/>
                </a:lnTo>
                <a:lnTo>
                  <a:pt x="7124114" y="961302"/>
                </a:lnTo>
                <a:lnTo>
                  <a:pt x="7074679" y="968534"/>
                </a:lnTo>
                <a:lnTo>
                  <a:pt x="7024350" y="975645"/>
                </a:lnTo>
                <a:lnTo>
                  <a:pt x="6973142" y="982634"/>
                </a:lnTo>
                <a:lnTo>
                  <a:pt x="6921065" y="989500"/>
                </a:lnTo>
                <a:lnTo>
                  <a:pt x="6868133" y="996239"/>
                </a:lnTo>
                <a:lnTo>
                  <a:pt x="6814358" y="1002851"/>
                </a:lnTo>
                <a:lnTo>
                  <a:pt x="6759753" y="1009334"/>
                </a:lnTo>
                <a:lnTo>
                  <a:pt x="6704329" y="1015686"/>
                </a:lnTo>
                <a:lnTo>
                  <a:pt x="6648099" y="1021905"/>
                </a:lnTo>
                <a:lnTo>
                  <a:pt x="6591076" y="1027990"/>
                </a:lnTo>
                <a:lnTo>
                  <a:pt x="6533272" y="1033938"/>
                </a:lnTo>
                <a:lnTo>
                  <a:pt x="6474700" y="1039749"/>
                </a:lnTo>
                <a:lnTo>
                  <a:pt x="6415371" y="1045420"/>
                </a:lnTo>
                <a:lnTo>
                  <a:pt x="6355299" y="1050950"/>
                </a:lnTo>
                <a:lnTo>
                  <a:pt x="6294496" y="1056337"/>
                </a:lnTo>
                <a:lnTo>
                  <a:pt x="6232973" y="1061580"/>
                </a:lnTo>
                <a:lnTo>
                  <a:pt x="6170745" y="1066676"/>
                </a:lnTo>
                <a:lnTo>
                  <a:pt x="6107823" y="1071623"/>
                </a:lnTo>
                <a:lnTo>
                  <a:pt x="6044219" y="1076421"/>
                </a:lnTo>
                <a:lnTo>
                  <a:pt x="5979946" y="1081067"/>
                </a:lnTo>
                <a:lnTo>
                  <a:pt x="5915017" y="1085560"/>
                </a:lnTo>
                <a:lnTo>
                  <a:pt x="5849443" y="1089898"/>
                </a:lnTo>
                <a:lnTo>
                  <a:pt x="5783238" y="1094079"/>
                </a:lnTo>
                <a:lnTo>
                  <a:pt x="5716413" y="1098101"/>
                </a:lnTo>
                <a:lnTo>
                  <a:pt x="5648982" y="1101963"/>
                </a:lnTo>
                <a:lnTo>
                  <a:pt x="5580956" y="1105663"/>
                </a:lnTo>
                <a:lnTo>
                  <a:pt x="5512348" y="1109200"/>
                </a:lnTo>
                <a:lnTo>
                  <a:pt x="5443170" y="1112571"/>
                </a:lnTo>
                <a:lnTo>
                  <a:pt x="5373436" y="1115775"/>
                </a:lnTo>
                <a:lnTo>
                  <a:pt x="5303156" y="1118810"/>
                </a:lnTo>
                <a:lnTo>
                  <a:pt x="5232344" y="1121675"/>
                </a:lnTo>
                <a:lnTo>
                  <a:pt x="5161013" y="1124367"/>
                </a:lnTo>
                <a:lnTo>
                  <a:pt x="5089174" y="1126885"/>
                </a:lnTo>
                <a:lnTo>
                  <a:pt x="5016840" y="1129227"/>
                </a:lnTo>
                <a:lnTo>
                  <a:pt x="4944023" y="1131392"/>
                </a:lnTo>
                <a:lnTo>
                  <a:pt x="4870737" y="1133378"/>
                </a:lnTo>
                <a:lnTo>
                  <a:pt x="4796993" y="1135183"/>
                </a:lnTo>
                <a:lnTo>
                  <a:pt x="4722803" y="1136805"/>
                </a:lnTo>
                <a:lnTo>
                  <a:pt x="4648181" y="1138243"/>
                </a:lnTo>
                <a:lnTo>
                  <a:pt x="4573138" y="1139494"/>
                </a:lnTo>
                <a:lnTo>
                  <a:pt x="4497687" y="1140558"/>
                </a:lnTo>
                <a:lnTo>
                  <a:pt x="4421841" y="1141432"/>
                </a:lnTo>
                <a:lnTo>
                  <a:pt x="4345611" y="1142115"/>
                </a:lnTo>
                <a:lnTo>
                  <a:pt x="4269011" y="1142605"/>
                </a:lnTo>
                <a:lnTo>
                  <a:pt x="4192053" y="1142901"/>
                </a:lnTo>
                <a:lnTo>
                  <a:pt x="4114749" y="1143000"/>
                </a:lnTo>
                <a:lnTo>
                  <a:pt x="4037445" y="1142901"/>
                </a:lnTo>
                <a:lnTo>
                  <a:pt x="3960486" y="1142605"/>
                </a:lnTo>
                <a:lnTo>
                  <a:pt x="3883886" y="1142115"/>
                </a:lnTo>
                <a:lnTo>
                  <a:pt x="3807657" y="1141432"/>
                </a:lnTo>
                <a:lnTo>
                  <a:pt x="3731811" y="1140558"/>
                </a:lnTo>
                <a:lnTo>
                  <a:pt x="3656361" y="1139494"/>
                </a:lnTo>
                <a:lnTo>
                  <a:pt x="3581318" y="1138243"/>
                </a:lnTo>
                <a:lnTo>
                  <a:pt x="3506696" y="1136805"/>
                </a:lnTo>
                <a:lnTo>
                  <a:pt x="3432507" y="1135183"/>
                </a:lnTo>
                <a:lnTo>
                  <a:pt x="3358763" y="1133378"/>
                </a:lnTo>
                <a:lnTo>
                  <a:pt x="3285477" y="1131392"/>
                </a:lnTo>
                <a:lnTo>
                  <a:pt x="3212661" y="1129227"/>
                </a:lnTo>
                <a:lnTo>
                  <a:pt x="3140327" y="1126885"/>
                </a:lnTo>
                <a:lnTo>
                  <a:pt x="3068489" y="1124367"/>
                </a:lnTo>
                <a:lnTo>
                  <a:pt x="2997158" y="1121675"/>
                </a:lnTo>
                <a:lnTo>
                  <a:pt x="2926347" y="1118810"/>
                </a:lnTo>
                <a:lnTo>
                  <a:pt x="2856068" y="1115775"/>
                </a:lnTo>
                <a:lnTo>
                  <a:pt x="2786334" y="1112571"/>
                </a:lnTo>
                <a:lnTo>
                  <a:pt x="2717157" y="1109200"/>
                </a:lnTo>
                <a:lnTo>
                  <a:pt x="2648550" y="1105663"/>
                </a:lnTo>
                <a:lnTo>
                  <a:pt x="2580525" y="1101963"/>
                </a:lnTo>
                <a:lnTo>
                  <a:pt x="2513094" y="1098101"/>
                </a:lnTo>
                <a:lnTo>
                  <a:pt x="2446270" y="1094079"/>
                </a:lnTo>
                <a:lnTo>
                  <a:pt x="2380066" y="1089898"/>
                </a:lnTo>
                <a:lnTo>
                  <a:pt x="2314493" y="1085560"/>
                </a:lnTo>
                <a:lnTo>
                  <a:pt x="2249565" y="1081067"/>
                </a:lnTo>
                <a:lnTo>
                  <a:pt x="2185293" y="1076421"/>
                </a:lnTo>
                <a:lnTo>
                  <a:pt x="2121690" y="1071623"/>
                </a:lnTo>
                <a:lnTo>
                  <a:pt x="2058768" y="1066676"/>
                </a:lnTo>
                <a:lnTo>
                  <a:pt x="1996541" y="1061580"/>
                </a:lnTo>
                <a:lnTo>
                  <a:pt x="1935020" y="1056337"/>
                </a:lnTo>
                <a:lnTo>
                  <a:pt x="1874218" y="1050950"/>
                </a:lnTo>
                <a:lnTo>
                  <a:pt x="1814146" y="1045420"/>
                </a:lnTo>
                <a:lnTo>
                  <a:pt x="1754819" y="1039749"/>
                </a:lnTo>
                <a:lnTo>
                  <a:pt x="1696248" y="1033938"/>
                </a:lnTo>
                <a:lnTo>
                  <a:pt x="1638445" y="1027990"/>
                </a:lnTo>
                <a:lnTo>
                  <a:pt x="1581423" y="1021905"/>
                </a:lnTo>
                <a:lnTo>
                  <a:pt x="1525194" y="1015686"/>
                </a:lnTo>
                <a:lnTo>
                  <a:pt x="1469771" y="1009334"/>
                </a:lnTo>
                <a:lnTo>
                  <a:pt x="1415166" y="1002851"/>
                </a:lnTo>
                <a:lnTo>
                  <a:pt x="1361392" y="996239"/>
                </a:lnTo>
                <a:lnTo>
                  <a:pt x="1308462" y="989500"/>
                </a:lnTo>
                <a:lnTo>
                  <a:pt x="1256386" y="982634"/>
                </a:lnTo>
                <a:lnTo>
                  <a:pt x="1205179" y="975645"/>
                </a:lnTo>
                <a:lnTo>
                  <a:pt x="1154852" y="968534"/>
                </a:lnTo>
                <a:lnTo>
                  <a:pt x="1105417" y="961302"/>
                </a:lnTo>
                <a:lnTo>
                  <a:pt x="1056888" y="953951"/>
                </a:lnTo>
                <a:lnTo>
                  <a:pt x="1009277" y="946483"/>
                </a:lnTo>
                <a:lnTo>
                  <a:pt x="962596" y="938899"/>
                </a:lnTo>
                <a:lnTo>
                  <a:pt x="916857" y="931202"/>
                </a:lnTo>
                <a:lnTo>
                  <a:pt x="872073" y="923393"/>
                </a:lnTo>
                <a:lnTo>
                  <a:pt x="828257" y="915473"/>
                </a:lnTo>
                <a:lnTo>
                  <a:pt x="785420" y="907445"/>
                </a:lnTo>
                <a:lnTo>
                  <a:pt x="743576" y="899310"/>
                </a:lnTo>
                <a:lnTo>
                  <a:pt x="702736" y="891071"/>
                </a:lnTo>
                <a:lnTo>
                  <a:pt x="662914" y="882728"/>
                </a:lnTo>
                <a:lnTo>
                  <a:pt x="624121" y="874283"/>
                </a:lnTo>
                <a:lnTo>
                  <a:pt x="586370" y="865738"/>
                </a:lnTo>
                <a:lnTo>
                  <a:pt x="514043" y="848356"/>
                </a:lnTo>
                <a:lnTo>
                  <a:pt x="446034" y="830595"/>
                </a:lnTo>
                <a:lnTo>
                  <a:pt x="382441" y="812469"/>
                </a:lnTo>
                <a:lnTo>
                  <a:pt x="323364" y="793992"/>
                </a:lnTo>
                <a:lnTo>
                  <a:pt x="268903" y="775177"/>
                </a:lnTo>
                <a:lnTo>
                  <a:pt x="219156" y="756038"/>
                </a:lnTo>
                <a:lnTo>
                  <a:pt x="174224" y="736590"/>
                </a:lnTo>
                <a:lnTo>
                  <a:pt x="134205" y="716845"/>
                </a:lnTo>
                <a:lnTo>
                  <a:pt x="99199" y="696818"/>
                </a:lnTo>
                <a:lnTo>
                  <a:pt x="56308" y="666278"/>
                </a:lnTo>
                <a:lnTo>
                  <a:pt x="25257" y="635181"/>
                </a:lnTo>
                <a:lnTo>
                  <a:pt x="2850" y="592931"/>
                </a:lnTo>
                <a:lnTo>
                  <a:pt x="12" y="5715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8289" y="405764"/>
            <a:ext cx="3507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 err="1" smtClean="0"/>
              <a:t>Handlungsplanung</a:t>
            </a:r>
            <a:endParaRPr spc="-1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5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 err="1" smtClean="0"/>
              <a:t>Strategien</a:t>
            </a:r>
            <a:r>
              <a:rPr spc="-135" dirty="0" smtClean="0"/>
              <a:t> </a:t>
            </a:r>
            <a:r>
              <a:rPr spc="5" dirty="0"/>
              <a:t>für </a:t>
            </a:r>
            <a:r>
              <a:rPr spc="-90" dirty="0"/>
              <a:t>die</a:t>
            </a:r>
            <a:r>
              <a:rPr spc="-440" dirty="0"/>
              <a:t> </a:t>
            </a:r>
            <a:r>
              <a:rPr spc="-75" dirty="0"/>
              <a:t>Akutsituation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9398"/>
            <a:ext cx="75692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3406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Welche 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Strategien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akute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Situation</a:t>
            </a:r>
            <a:r>
              <a:rPr kumimoji="0" sz="2800" b="0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 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herausforderndem Verhalten 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haben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25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</a:t>
            </a:r>
            <a:r>
              <a:rPr kumimoji="0" sz="2800" b="0" i="0" u="none" strike="noStrike" kern="1200" cap="none" spc="-2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82446"/>
            <a:ext cx="7853045" cy="4608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 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pädagogischen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Alltag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sind neben</a:t>
            </a:r>
            <a:r>
              <a:rPr kumimoji="0" sz="24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längerfristigen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524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Maßnahmen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auch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akute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direkte</a:t>
            </a:r>
            <a:r>
              <a:rPr kumimoji="0" sz="2400" b="0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„Krisen“ 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notwendig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173355" lvl="1" indent="-28638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Wenn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mehrere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Kinder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akut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intensiv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Verhaltensweisen 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aufzeigen,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herausfordernd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empfunden</a:t>
            </a:r>
            <a:r>
              <a:rPr kumimoji="0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3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de-DE" sz="2400" b="0" i="0" u="none" strike="noStrike" kern="1200" cap="none" spc="-3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de-DE" sz="2400" b="0" i="0" u="none" strike="noStrike" kern="1200" cap="none" spc="-3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existieren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keine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„Rezepte“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4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solche</a:t>
            </a:r>
            <a:r>
              <a:rPr kumimoji="0" sz="24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400" b="0" i="0" u="none" strike="noStrike" kern="1200" cap="none" spc="-4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Interaktions</a:t>
            </a:r>
            <a:r>
              <a:rPr kumimoji="0" lang="de-DE" sz="2400" b="0" i="0" u="none" strike="noStrike" kern="1200" cap="none" spc="-10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400" b="0" i="0" u="none" strike="noStrike" kern="1200" cap="none" spc="-10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prozesse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Jede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Situation 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muss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überdacht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Begrenzte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Vorhersagemöglichkeiten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situations-/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personengerechtes Handeln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notwendig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10895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Sehr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zentral: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anschließende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Reflexion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Krisensituation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9845" y="6534251"/>
            <a:ext cx="26727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</a:t>
            </a:r>
            <a:r>
              <a:rPr kumimoji="0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 err="1" smtClean="0"/>
              <a:t>Strategien</a:t>
            </a:r>
            <a:r>
              <a:rPr spc="-135" dirty="0" smtClean="0"/>
              <a:t> </a:t>
            </a:r>
            <a:r>
              <a:rPr spc="5" dirty="0"/>
              <a:t>für </a:t>
            </a:r>
            <a:r>
              <a:rPr spc="-90" dirty="0"/>
              <a:t>die</a:t>
            </a:r>
            <a:r>
              <a:rPr spc="-440" dirty="0"/>
              <a:t> </a:t>
            </a:r>
            <a:r>
              <a:rPr spc="-75" dirty="0"/>
              <a:t>Akutsituation</a:t>
            </a:r>
          </a:p>
        </p:txBody>
      </p:sp>
    </p:spTree>
    <p:extLst>
      <p:ext uri="{BB962C8B-B14F-4D97-AF65-F5344CB8AC3E}">
        <p14:creationId xmlns:p14="http://schemas.microsoft.com/office/powerpoint/2010/main" val="64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05790"/>
            <a:ext cx="7409815" cy="34836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„Krise“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52425" lvl="1" indent="-28638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zeigt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deutlich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seine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Verzweiflung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sieht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keine</a:t>
            </a:r>
            <a:r>
              <a:rPr kumimoji="0" sz="20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andere  Ausdrucksmöglichkeit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(Notsituation)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Erscheinungsformen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„Krisen“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Schreien,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beißen,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schlagen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(externalisierend)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Verkriechen,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ansprechbar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</a:t>
            </a:r>
            <a:r>
              <a:rPr kumimoji="0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(internalisierend)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Handlung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päd.</a:t>
            </a:r>
            <a:r>
              <a:rPr kumimoji="0" sz="24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Fachkraft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Augenhöhe,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ruhiger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Stimme</a:t>
            </a:r>
            <a:r>
              <a:rPr kumimoji="0" sz="2000" b="0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begegnen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(vorsichtige)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Berührungen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ohne 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Grenzen 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Kindes 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verletzen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9845" y="6534251"/>
            <a:ext cx="26727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</a:t>
            </a:r>
            <a:r>
              <a:rPr kumimoji="0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 err="1" smtClean="0"/>
              <a:t>Strategien</a:t>
            </a:r>
            <a:r>
              <a:rPr spc="-135" dirty="0" smtClean="0"/>
              <a:t> </a:t>
            </a:r>
            <a:r>
              <a:rPr spc="5" dirty="0"/>
              <a:t>für </a:t>
            </a:r>
            <a:r>
              <a:rPr spc="-90" dirty="0"/>
              <a:t>die</a:t>
            </a:r>
            <a:r>
              <a:rPr spc="-440" dirty="0"/>
              <a:t> </a:t>
            </a:r>
            <a:r>
              <a:rPr spc="-75" dirty="0"/>
              <a:t>Akutsituation</a:t>
            </a:r>
          </a:p>
        </p:txBody>
      </p:sp>
    </p:spTree>
    <p:extLst>
      <p:ext uri="{BB962C8B-B14F-4D97-AF65-F5344CB8AC3E}">
        <p14:creationId xmlns:p14="http://schemas.microsoft.com/office/powerpoint/2010/main" val="8933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25143"/>
            <a:ext cx="7805420" cy="507318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Rahmenfaktoren: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Tagesform des</a:t>
            </a:r>
            <a:r>
              <a:rPr kumimoji="0" sz="20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Kindes?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passierte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vorher?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Situation: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Augenhöhe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Ansprechen 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Kindes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Gefühls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(z.B.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Wut,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Angst)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dich 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ärgerlich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gemacht?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Wovor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fürchtest 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dich</a:t>
            </a:r>
            <a:r>
              <a:rPr kumimoji="0" sz="16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o"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150"/>
              </a:lnSpc>
              <a:spcBef>
                <a:spcPts val="10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2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20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-29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7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geht</a:t>
            </a:r>
            <a:r>
              <a:rPr kumimoji="0" sz="2000" b="0" i="0" u="none" strike="noStrike" kern="1200" cap="none" spc="-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 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Aufspüren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Bloßstellen 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Schuldigen,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sondern 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gemeinsame 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Lösung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eines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ts val="2055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hätte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Nadine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beim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Bauen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mitmachen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können,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ohne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Wut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bekommen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hättest?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glaubst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Peter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veranlasst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dich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loszugehen?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Woran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könnte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liegen, 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dich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fürchtest?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9845" y="6534251"/>
            <a:ext cx="26727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</a:t>
            </a:r>
            <a:r>
              <a:rPr kumimoji="0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 err="1" smtClean="0"/>
              <a:t>Strategien</a:t>
            </a:r>
            <a:r>
              <a:rPr spc="-135" dirty="0" smtClean="0"/>
              <a:t> </a:t>
            </a:r>
            <a:r>
              <a:rPr spc="5" dirty="0"/>
              <a:t>für </a:t>
            </a:r>
            <a:r>
              <a:rPr spc="-90" dirty="0"/>
              <a:t>die</a:t>
            </a:r>
            <a:r>
              <a:rPr spc="-440" dirty="0"/>
              <a:t> </a:t>
            </a:r>
            <a:r>
              <a:rPr spc="-75" dirty="0"/>
              <a:t>Akutsituation</a:t>
            </a:r>
          </a:p>
        </p:txBody>
      </p:sp>
    </p:spTree>
    <p:extLst>
      <p:ext uri="{BB962C8B-B14F-4D97-AF65-F5344CB8AC3E}">
        <p14:creationId xmlns:p14="http://schemas.microsoft.com/office/powerpoint/2010/main" val="19465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076"/>
            <a:ext cx="996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9" dirty="0">
                <a:solidFill>
                  <a:srgbClr val="FF0000"/>
                </a:solidFill>
              </a:rPr>
              <a:t>V</a:t>
            </a:r>
            <a:r>
              <a:rPr spc="-30" dirty="0">
                <a:solidFill>
                  <a:srgbClr val="FF0000"/>
                </a:solidFill>
              </a:rPr>
              <a:t>o</a:t>
            </a:r>
            <a:r>
              <a:rPr spc="-80" dirty="0">
                <a:solidFill>
                  <a:srgbClr val="FF0000"/>
                </a:solidFill>
              </a:rPr>
              <a:t>r</a:t>
            </a:r>
            <a:r>
              <a:rPr spc="-170" dirty="0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233" y="6513677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240"/>
                </a:lnSpc>
              </a:p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910867"/>
            <a:ext cx="8025765" cy="295664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409" dirty="0">
                <a:latin typeface="Arial"/>
                <a:cs typeface="Arial"/>
              </a:rPr>
              <a:t>Es </a:t>
            </a:r>
            <a:r>
              <a:rPr sz="2800" spc="-45" dirty="0">
                <a:latin typeface="Arial"/>
                <a:cs typeface="Arial"/>
              </a:rPr>
              <a:t>gibt </a:t>
            </a:r>
            <a:r>
              <a:rPr sz="2800" spc="-125" dirty="0">
                <a:latin typeface="Arial"/>
                <a:cs typeface="Arial"/>
              </a:rPr>
              <a:t>keine</a:t>
            </a:r>
            <a:r>
              <a:rPr sz="2800" spc="-350" dirty="0">
                <a:latin typeface="Arial"/>
                <a:cs typeface="Arial"/>
              </a:rPr>
              <a:t> </a:t>
            </a:r>
            <a:r>
              <a:rPr sz="2800" spc="-204" dirty="0">
                <a:latin typeface="Arial"/>
                <a:cs typeface="Arial"/>
              </a:rPr>
              <a:t>Rezepte</a:t>
            </a:r>
            <a:endParaRPr sz="2800" dirty="0">
              <a:latin typeface="Arial"/>
              <a:cs typeface="Arial"/>
            </a:endParaRPr>
          </a:p>
          <a:p>
            <a:pPr marL="355600" marR="958215" indent="-342900">
              <a:lnSpc>
                <a:spcPct val="100699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409" dirty="0" err="1" smtClean="0">
                <a:latin typeface="Arial"/>
                <a:cs typeface="Arial"/>
              </a:rPr>
              <a:t>Es</a:t>
            </a:r>
            <a:r>
              <a:rPr lang="de-DE" sz="2800" spc="-409" dirty="0" smtClean="0">
                <a:latin typeface="Arial"/>
                <a:cs typeface="Arial"/>
              </a:rPr>
              <a:t> </a:t>
            </a:r>
            <a:r>
              <a:rPr sz="2800" spc="-409" dirty="0" smtClean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ist wichtig </a:t>
            </a:r>
            <a:r>
              <a:rPr sz="2800" spc="-195" dirty="0">
                <a:latin typeface="Arial"/>
                <a:cs typeface="Arial"/>
              </a:rPr>
              <a:t>zu </a:t>
            </a:r>
            <a:r>
              <a:rPr sz="2800" spc="-105" dirty="0">
                <a:latin typeface="Arial"/>
                <a:cs typeface="Arial"/>
              </a:rPr>
              <a:t>unterscheiden: </a:t>
            </a:r>
            <a:r>
              <a:rPr sz="2800" spc="-135" dirty="0">
                <a:latin typeface="Arial"/>
                <a:cs typeface="Arial"/>
              </a:rPr>
              <a:t>Handeln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75" dirty="0">
                <a:latin typeface="Arial"/>
                <a:cs typeface="Arial"/>
              </a:rPr>
              <a:t>der  </a:t>
            </a:r>
            <a:r>
              <a:rPr sz="2800" spc="-65" dirty="0">
                <a:latin typeface="Arial"/>
                <a:cs typeface="Arial"/>
              </a:rPr>
              <a:t>Akutsituation </a:t>
            </a:r>
            <a:r>
              <a:rPr sz="2800" spc="-5" dirty="0">
                <a:latin typeface="Wingdings"/>
                <a:cs typeface="Wingdings"/>
              </a:rPr>
              <a:t>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Arial"/>
                <a:cs typeface="Arial"/>
              </a:rPr>
              <a:t>systematisches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Vorgehen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Arial"/>
                <a:cs typeface="Arial"/>
              </a:rPr>
              <a:t>Meist ist </a:t>
            </a:r>
            <a:r>
              <a:rPr sz="2800" spc="-240" dirty="0">
                <a:latin typeface="Arial"/>
                <a:cs typeface="Arial"/>
              </a:rPr>
              <a:t>es </a:t>
            </a:r>
            <a:r>
              <a:rPr sz="2800" spc="-85" dirty="0">
                <a:latin typeface="Arial"/>
                <a:cs typeface="Arial"/>
              </a:rPr>
              <a:t>unbedingt </a:t>
            </a:r>
            <a:r>
              <a:rPr sz="2800" spc="-55" dirty="0">
                <a:latin typeface="Arial"/>
                <a:cs typeface="Arial"/>
              </a:rPr>
              <a:t>nötig, </a:t>
            </a:r>
            <a:r>
              <a:rPr sz="2800" spc="-90" dirty="0">
                <a:latin typeface="Arial"/>
                <a:cs typeface="Arial"/>
              </a:rPr>
              <a:t>Verantwortung </a:t>
            </a:r>
            <a:r>
              <a:rPr sz="2800" spc="-200" dirty="0">
                <a:latin typeface="Arial"/>
                <a:cs typeface="Arial"/>
              </a:rPr>
              <a:t>zu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teilen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5" dirty="0">
                <a:latin typeface="Arial"/>
                <a:cs typeface="Arial"/>
              </a:rPr>
              <a:t>Kernprinzip: </a:t>
            </a:r>
            <a:r>
              <a:rPr sz="2800" spc="-150" dirty="0">
                <a:latin typeface="Arial"/>
                <a:cs typeface="Arial"/>
              </a:rPr>
              <a:t>Der </a:t>
            </a:r>
            <a:r>
              <a:rPr sz="2800" spc="-130" dirty="0">
                <a:latin typeface="Arial"/>
                <a:cs typeface="Arial"/>
              </a:rPr>
              <a:t>Kreislauf </a:t>
            </a:r>
            <a:r>
              <a:rPr sz="2800" spc="-105" dirty="0">
                <a:latin typeface="Arial"/>
                <a:cs typeface="Arial"/>
              </a:rPr>
              <a:t>professionellen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Handelns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de-DE" spc="-60" smtClean="0"/>
              <a:pPr marL="25400">
                <a:lnSpc>
                  <a:spcPts val="1240"/>
                </a:lnSpc>
              </a:pPr>
              <a:t>2</a:t>
            </a:fld>
            <a:endParaRPr lang="de-DE"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5435" y="5836446"/>
            <a:ext cx="849228" cy="1004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085850"/>
          <a:ext cx="8712835" cy="549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Krisenhaftes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externalisierendes Verhalten 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(z.B.</a:t>
                      </a:r>
                      <a:r>
                        <a:rPr sz="1800" b="1" spc="-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Aggression)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Vermeidung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von</a:t>
                      </a:r>
                      <a:r>
                        <a:rPr sz="1800" b="1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Verletzungen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Trennung/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Distanz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zwischen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mit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herausforderndem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Verhalten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Beteiligten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Dazwischen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gehen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(z.B.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Arme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ausbreiten)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Kindern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Halt</a:t>
                      </a:r>
                      <a:r>
                        <a:rPr sz="1800" b="1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geben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Halt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geben,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evtl.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auch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durch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(Fest-)Halten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(kein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brutales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Umklammern!)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Wechsel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von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Halten-Loslassen/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Raumgeben-Halten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Rückzugsmöglichkeiten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aufzeigen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Rückzugsort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anbieten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ohne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das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alleine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zu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lassen,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mit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dem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Ziel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Beruhigung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Ruhige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Ecke,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Raum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verlassen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Keine </a:t>
                      </a:r>
                      <a:r>
                        <a:rPr sz="1800" b="1" spc="-80" dirty="0">
                          <a:latin typeface="Trebuchet MS"/>
                          <a:cs typeface="Trebuchet MS"/>
                        </a:rPr>
                        <a:t>pädagogische/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moralische</a:t>
                      </a:r>
                      <a:r>
                        <a:rPr sz="1800" b="1" spc="-3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Erklärungen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Hocherregungssituationen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keine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Einsicht/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Erklärungen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vom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erwarten,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emotional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aufgeladene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Situationen kognitive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Prozesse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hemmen.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Besser: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im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Nachhinein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ruhiger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Situation darüber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sprechen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(Selbstregulation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aufbauen)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Mehrere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betroffene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Kinder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mit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KollegIn</a:t>
                      </a:r>
                      <a:r>
                        <a:rPr sz="18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betreuen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 marR="234315">
                        <a:lnSpc>
                          <a:spcPct val="100000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Agierendes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und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angegriffenes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wenn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möglich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separat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durch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zwei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Fachkräfte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betreuen. 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Wenn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nicht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möglich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nach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De-Eskalation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abwechselnde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Zuwendung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„Opfer“: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Trost;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externalisierend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agierendes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Kind: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Hilfe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bei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Beruhigung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 err="1" smtClean="0"/>
              <a:t>Strategien</a:t>
            </a:r>
            <a:r>
              <a:rPr spc="-135" dirty="0" smtClean="0"/>
              <a:t> </a:t>
            </a:r>
            <a:r>
              <a:rPr spc="5" dirty="0"/>
              <a:t>für </a:t>
            </a:r>
            <a:r>
              <a:rPr spc="-90" dirty="0"/>
              <a:t>die</a:t>
            </a:r>
            <a:r>
              <a:rPr spc="-440" dirty="0"/>
              <a:t> </a:t>
            </a:r>
            <a:r>
              <a:rPr spc="-75" dirty="0"/>
              <a:t>Akutsituation</a:t>
            </a:r>
          </a:p>
        </p:txBody>
      </p:sp>
    </p:spTree>
    <p:extLst>
      <p:ext uri="{BB962C8B-B14F-4D97-AF65-F5344CB8AC3E}">
        <p14:creationId xmlns:p14="http://schemas.microsoft.com/office/powerpoint/2010/main" val="2735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73" y="1085850"/>
          <a:ext cx="8712835" cy="448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Krisenhaftes internalisierendes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Verhalten 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(z.B.</a:t>
                      </a:r>
                      <a:r>
                        <a:rPr sz="18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0" dirty="0">
                          <a:latin typeface="Trebuchet MS"/>
                          <a:cs typeface="Trebuchet MS"/>
                        </a:rPr>
                        <a:t>Angst)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Erkennen </a:t>
                      </a:r>
                      <a:r>
                        <a:rPr sz="1800" b="1" spc="-120" dirty="0">
                          <a:latin typeface="Trebuchet MS"/>
                          <a:cs typeface="Trebuchet MS"/>
                        </a:rPr>
                        <a:t>der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internalisierenden</a:t>
                      </a:r>
                      <a:r>
                        <a:rPr sz="1800" b="1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Verhaltensweise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 marR="494030">
                        <a:lnSpc>
                          <a:spcPct val="100000"/>
                        </a:lnSpc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Kinder sind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zurückgekehrt/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„versteinert“,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häufig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durch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körperliche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Symptomen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zum 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Ausdruck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kommt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Mögliche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Symptome: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Bauch-,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Glieder-,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Kopfschmerzen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Kontaktaufnahme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mit dem</a:t>
                      </a:r>
                      <a:r>
                        <a:rPr sz="1800" b="1" spc="-3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Kind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 marR="608330">
                        <a:lnSpc>
                          <a:spcPct val="100000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ansprechen,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aber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nicht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ausfragen.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Auskünfte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über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innere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Zustände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fallen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Kindern 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schwer,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viele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Fragen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können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Ängste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oder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starkes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Unwohlsein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verstärken.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 marR="915669">
                        <a:lnSpc>
                          <a:spcPts val="214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signalisieren,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dass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man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„da“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ist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und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Nähe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herstellen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(Rücksicht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auf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Distanz- 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Wünsche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Kindes)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Zeit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für </a:t>
                      </a:r>
                      <a:r>
                        <a:rPr sz="1800" b="1" spc="-70" dirty="0">
                          <a:latin typeface="Trebuchet MS"/>
                          <a:cs typeface="Trebuchet MS"/>
                        </a:rPr>
                        <a:t>das </a:t>
                      </a: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Kind</a:t>
                      </a:r>
                      <a:r>
                        <a:rPr sz="1800" b="1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nehmen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Internalisierende krisenhafte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Verhaltensweisen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dauern häufig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länger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als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externalisierende,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weshalb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genügend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Zeit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um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auf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das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Kind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einzugehen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zur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Verfügung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gestellt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werden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sollte.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155" marR="1931035">
                        <a:lnSpc>
                          <a:spcPts val="214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Unterstützung durch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andere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Fachkräfte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einfordern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oder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gemeinsame  Rückzugsmöglichkeit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(Sicherheit/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Schutz)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aufsuchen.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 err="1" smtClean="0"/>
              <a:t>Strategien</a:t>
            </a:r>
            <a:r>
              <a:rPr spc="-135" dirty="0" smtClean="0"/>
              <a:t> </a:t>
            </a:r>
            <a:r>
              <a:rPr spc="5" dirty="0"/>
              <a:t>für </a:t>
            </a:r>
            <a:r>
              <a:rPr spc="-90" dirty="0"/>
              <a:t>die</a:t>
            </a:r>
            <a:r>
              <a:rPr spc="-440" dirty="0"/>
              <a:t> </a:t>
            </a:r>
            <a:r>
              <a:rPr spc="-75" dirty="0"/>
              <a:t>Akutsituation</a:t>
            </a:r>
          </a:p>
        </p:txBody>
      </p:sp>
    </p:spTree>
    <p:extLst>
      <p:ext uri="{BB962C8B-B14F-4D97-AF65-F5344CB8AC3E}">
        <p14:creationId xmlns:p14="http://schemas.microsoft.com/office/powerpoint/2010/main" val="34668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5792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pc="-135" dirty="0" err="1" smtClean="0">
                <a:solidFill>
                  <a:srgbClr val="7030A0"/>
                </a:solidFill>
              </a:rPr>
              <a:t>Freiwilllige</a:t>
            </a:r>
            <a:r>
              <a:rPr lang="de-DE" spc="-135" dirty="0" smtClean="0">
                <a:solidFill>
                  <a:srgbClr val="7030A0"/>
                </a:solidFill>
              </a:rPr>
              <a:t> Hausaufgabe </a:t>
            </a:r>
            <a:endParaRPr spc="-75" dirty="0">
              <a:solidFill>
                <a:srgbClr val="7030A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9398"/>
            <a:ext cx="7569200" cy="4197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3406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Welche 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Strategien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akute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Situation</a:t>
            </a:r>
            <a:r>
              <a:rPr kumimoji="0" sz="2800" b="0" i="0" u="none" strike="noStrike" kern="1200" cap="none" spc="-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 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herausforderndem </a:t>
            </a:r>
            <a:r>
              <a:rPr kumimoji="0" sz="2800" b="0" i="0" u="none" strike="noStrike" kern="1200" cap="none" spc="-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bevorzugen</a:t>
            </a:r>
            <a:r>
              <a:rPr kumimoji="0" sz="28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25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</a:t>
            </a:r>
            <a:r>
              <a:rPr kumimoji="0" sz="2800" b="0" i="0" u="none" strike="noStrike" kern="1200" cap="none" spc="-25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lang="de-DE" sz="2800" b="0" i="0" u="none" strike="noStrike" kern="1200" cap="none" spc="-254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73406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Bitte notieren </a:t>
            </a:r>
            <a:r>
              <a:rPr kumimoji="0" sz="28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 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wichtigsten 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Strategien</a:t>
            </a:r>
            <a:r>
              <a:rPr kumimoji="0" sz="28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 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tauschen </a:t>
            </a:r>
            <a:r>
              <a:rPr kumimoji="0" sz="28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</a:t>
            </a:r>
            <a:r>
              <a:rPr kumimoji="0" lang="de-DE" sz="28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6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nach</a:t>
            </a:r>
            <a:r>
              <a:rPr kumimoji="0" sz="2800" b="0" i="0" u="none" strike="noStrike" kern="120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de-DE" sz="2800" spc="20" dirty="0" smtClean="0">
                <a:solidFill>
                  <a:prstClr val="black"/>
                </a:solidFill>
                <a:latin typeface="Arial"/>
                <a:cs typeface="Arial"/>
              </a:rPr>
              <a:t>im Team aus</a:t>
            </a:r>
            <a:r>
              <a:rPr kumimoji="0" sz="2800" b="0" i="0" u="none" strike="noStrike" kern="1200" cap="none" spc="-1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de-DE" sz="2800" spc="-185" dirty="0" smtClean="0">
                <a:solidFill>
                  <a:prstClr val="black"/>
                </a:solidFill>
                <a:latin typeface="Arial"/>
                <a:cs typeface="Arial"/>
              </a:rPr>
              <a:t>Konkrete Absprache: wie gehen wir in unserem Kindergarten mit akuten Situationen um</a:t>
            </a:r>
            <a:r>
              <a:rPr lang="de-DE" sz="2800" spc="-135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3707" y="5678059"/>
            <a:ext cx="918879" cy="92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591" y="878839"/>
            <a:ext cx="7268845" cy="1470025"/>
          </a:xfrm>
          <a:prstGeom prst="rect">
            <a:avLst/>
          </a:prstGeom>
          <a:solidFill>
            <a:srgbClr val="BEBEBE"/>
          </a:solidFill>
          <a:ln w="19050">
            <a:solidFill>
              <a:srgbClr val="000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91440" marR="537845">
              <a:lnSpc>
                <a:spcPct val="100000"/>
              </a:lnSpc>
              <a:spcBef>
                <a:spcPts val="1240"/>
              </a:spcBef>
            </a:pP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Herausforderndes </a:t>
            </a:r>
            <a:r>
              <a:rPr sz="3600" b="1" spc="-229" dirty="0">
                <a:solidFill>
                  <a:srgbClr val="333333"/>
                </a:solidFill>
                <a:latin typeface="Trebuchet MS"/>
                <a:cs typeface="Trebuchet MS"/>
              </a:rPr>
              <a:t>Verhalten </a:t>
            </a:r>
            <a:r>
              <a:rPr sz="3600" b="1" spc="-195" dirty="0">
                <a:solidFill>
                  <a:srgbClr val="333333"/>
                </a:solidFill>
                <a:latin typeface="Trebuchet MS"/>
                <a:cs typeface="Trebuchet MS"/>
              </a:rPr>
              <a:t>in  </a:t>
            </a: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Kindertageseinrichtungen</a:t>
            </a:r>
            <a:r>
              <a:rPr sz="3600" b="1" spc="-3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3600" b="1" spc="-235" dirty="0">
                <a:solidFill>
                  <a:srgbClr val="333333"/>
                </a:solidFill>
                <a:latin typeface="Trebuchet MS"/>
                <a:cs typeface="Trebuchet MS"/>
              </a:rPr>
              <a:t>(HeVeKi)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6011" y="2852927"/>
            <a:ext cx="6400800" cy="1656714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Baustein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4: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Handeln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716" y="5285613"/>
            <a:ext cx="6343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Klaus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Maike 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Rönnau-Böse,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Claudia</a:t>
            </a:r>
            <a:r>
              <a:rPr kumimoji="0" sz="2000" b="0" i="0" u="none" strike="noStrike" kern="1200" cap="none" spc="-4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6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3666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Gliederung </a:t>
            </a:r>
            <a:r>
              <a:rPr spc="-155" dirty="0"/>
              <a:t>Baustein</a:t>
            </a:r>
            <a:r>
              <a:rPr spc="-240" dirty="0"/>
              <a:t> </a:t>
            </a:r>
            <a:r>
              <a:rPr spc="-16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93444"/>
            <a:ext cx="7733030" cy="356379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3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Handlungs</a:t>
            </a:r>
            <a:r>
              <a:rPr kumimoji="0" sz="2800" b="1" i="0" u="none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 </a:t>
            </a: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 </a:t>
            </a:r>
            <a:r>
              <a:rPr kumimoji="0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Begegnungsformen </a:t>
            </a:r>
            <a:r>
              <a:rPr kumimoji="0" sz="2800" b="1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für </a:t>
            </a:r>
            <a:r>
              <a:rPr kumimoji="0" sz="28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den</a:t>
            </a:r>
            <a:r>
              <a:rPr kumimoji="0" sz="2800" b="1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Umgang  </a:t>
            </a: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mit </a:t>
            </a:r>
            <a:r>
              <a:rPr kumimoji="0" sz="2800" b="1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herausfordernden</a:t>
            </a:r>
            <a:r>
              <a:rPr kumimoji="0" sz="2800" b="1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Verhaltensweisen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1. </a:t>
            </a:r>
            <a:r>
              <a:rPr kumimoji="0" sz="2800" b="1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Ebene</a:t>
            </a:r>
            <a:r>
              <a:rPr kumimoji="0" sz="2800" b="1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Kind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2. </a:t>
            </a:r>
            <a:r>
              <a:rPr kumimoji="0" sz="2800" b="1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Ebene</a:t>
            </a:r>
            <a:r>
              <a:rPr kumimoji="0" sz="2800" b="1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Eltern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3. </a:t>
            </a:r>
            <a:r>
              <a:rPr kumimoji="0" sz="2800" b="1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Ebene </a:t>
            </a:r>
            <a:r>
              <a:rPr kumimoji="0" sz="28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Zusammenarbeit </a:t>
            </a: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</a:t>
            </a:r>
            <a:r>
              <a:rPr kumimoji="0" sz="2800" b="1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4. </a:t>
            </a:r>
            <a:r>
              <a:rPr kumimoji="0" sz="2800" b="1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Vernetzung </a:t>
            </a: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</a:t>
            </a:r>
            <a:r>
              <a:rPr kumimoji="0" sz="2800" b="1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Kooperation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067" y="64755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3745" y="6475577"/>
            <a:ext cx="3493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13068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Ei</a:t>
            </a:r>
            <a:r>
              <a:rPr spc="-265" dirty="0"/>
              <a:t>n</a:t>
            </a:r>
            <a:r>
              <a:rPr spc="-395" dirty="0"/>
              <a:t>s</a:t>
            </a:r>
            <a:r>
              <a:rPr spc="114" dirty="0"/>
              <a:t>t</a:t>
            </a:r>
            <a:r>
              <a:rPr spc="80" dirty="0"/>
              <a:t>i</a:t>
            </a:r>
            <a:r>
              <a:rPr spc="-229" dirty="0"/>
              <a:t>eg</a:t>
            </a:r>
          </a:p>
        </p:txBody>
      </p:sp>
      <p:sp>
        <p:nvSpPr>
          <p:cNvPr id="3" name="object 3"/>
          <p:cNvSpPr/>
          <p:nvPr/>
        </p:nvSpPr>
        <p:spPr>
          <a:xfrm>
            <a:off x="1547622" y="1340738"/>
            <a:ext cx="5637530" cy="778510"/>
          </a:xfrm>
          <a:custGeom>
            <a:avLst/>
            <a:gdLst/>
            <a:ahLst/>
            <a:cxnLst/>
            <a:rect l="l" t="t" r="r" b="b"/>
            <a:pathLst>
              <a:path w="5637530" h="778510">
                <a:moveTo>
                  <a:pt x="0" y="389127"/>
                </a:moveTo>
                <a:lnTo>
                  <a:pt x="16540" y="346732"/>
                </a:lnTo>
                <a:lnTo>
                  <a:pt x="49995" y="315790"/>
                </a:lnTo>
                <a:lnTo>
                  <a:pt x="100688" y="285691"/>
                </a:lnTo>
                <a:lnTo>
                  <a:pt x="143701" y="266143"/>
                </a:lnTo>
                <a:lnTo>
                  <a:pt x="193837" y="247044"/>
                </a:lnTo>
                <a:lnTo>
                  <a:pt x="250882" y="228424"/>
                </a:lnTo>
                <a:lnTo>
                  <a:pt x="314621" y="210312"/>
                </a:lnTo>
                <a:lnTo>
                  <a:pt x="384838" y="192738"/>
                </a:lnTo>
                <a:lnTo>
                  <a:pt x="422309" y="184163"/>
                </a:lnTo>
                <a:lnTo>
                  <a:pt x="461319" y="175733"/>
                </a:lnTo>
                <a:lnTo>
                  <a:pt x="501841" y="167452"/>
                </a:lnTo>
                <a:lnTo>
                  <a:pt x="543848" y="159325"/>
                </a:lnTo>
                <a:lnTo>
                  <a:pt x="587314" y="151354"/>
                </a:lnTo>
                <a:lnTo>
                  <a:pt x="632211" y="143544"/>
                </a:lnTo>
                <a:lnTo>
                  <a:pt x="678513" y="135898"/>
                </a:lnTo>
                <a:lnTo>
                  <a:pt x="726193" y="128419"/>
                </a:lnTo>
                <a:lnTo>
                  <a:pt x="775224" y="121113"/>
                </a:lnTo>
                <a:lnTo>
                  <a:pt x="825579" y="113982"/>
                </a:lnTo>
                <a:lnTo>
                  <a:pt x="877231" y="107030"/>
                </a:lnTo>
                <a:lnTo>
                  <a:pt x="930153" y="100261"/>
                </a:lnTo>
                <a:lnTo>
                  <a:pt x="984319" y="93678"/>
                </a:lnTo>
                <a:lnTo>
                  <a:pt x="1039702" y="87286"/>
                </a:lnTo>
                <a:lnTo>
                  <a:pt x="1096274" y="81087"/>
                </a:lnTo>
                <a:lnTo>
                  <a:pt x="1154009" y="75086"/>
                </a:lnTo>
                <a:lnTo>
                  <a:pt x="1212880" y="69286"/>
                </a:lnTo>
                <a:lnTo>
                  <a:pt x="1272860" y="63692"/>
                </a:lnTo>
                <a:lnTo>
                  <a:pt x="1333922" y="58306"/>
                </a:lnTo>
                <a:lnTo>
                  <a:pt x="1396040" y="53133"/>
                </a:lnTo>
                <a:lnTo>
                  <a:pt x="1459186" y="48175"/>
                </a:lnTo>
                <a:lnTo>
                  <a:pt x="1523334" y="43438"/>
                </a:lnTo>
                <a:lnTo>
                  <a:pt x="1588456" y="38924"/>
                </a:lnTo>
                <a:lnTo>
                  <a:pt x="1654527" y="34638"/>
                </a:lnTo>
                <a:lnTo>
                  <a:pt x="1721518" y="30583"/>
                </a:lnTo>
                <a:lnTo>
                  <a:pt x="1789404" y="26762"/>
                </a:lnTo>
                <a:lnTo>
                  <a:pt x="1858157" y="23180"/>
                </a:lnTo>
                <a:lnTo>
                  <a:pt x="1927750" y="19840"/>
                </a:lnTo>
                <a:lnTo>
                  <a:pt x="1998156" y="16746"/>
                </a:lnTo>
                <a:lnTo>
                  <a:pt x="2069350" y="13901"/>
                </a:lnTo>
                <a:lnTo>
                  <a:pt x="2141303" y="11310"/>
                </a:lnTo>
                <a:lnTo>
                  <a:pt x="2213989" y="8976"/>
                </a:lnTo>
                <a:lnTo>
                  <a:pt x="2287381" y="6902"/>
                </a:lnTo>
                <a:lnTo>
                  <a:pt x="2361452" y="5093"/>
                </a:lnTo>
                <a:lnTo>
                  <a:pt x="2436176" y="3552"/>
                </a:lnTo>
                <a:lnTo>
                  <a:pt x="2511525" y="2283"/>
                </a:lnTo>
                <a:lnTo>
                  <a:pt x="2587472" y="1290"/>
                </a:lnTo>
                <a:lnTo>
                  <a:pt x="2663992" y="575"/>
                </a:lnTo>
                <a:lnTo>
                  <a:pt x="2741056" y="144"/>
                </a:lnTo>
                <a:lnTo>
                  <a:pt x="2818638" y="0"/>
                </a:lnTo>
                <a:lnTo>
                  <a:pt x="2896226" y="144"/>
                </a:lnTo>
                <a:lnTo>
                  <a:pt x="2973296" y="575"/>
                </a:lnTo>
                <a:lnTo>
                  <a:pt x="3049821" y="1290"/>
                </a:lnTo>
                <a:lnTo>
                  <a:pt x="3125774" y="2283"/>
                </a:lnTo>
                <a:lnTo>
                  <a:pt x="3201128" y="3552"/>
                </a:lnTo>
                <a:lnTo>
                  <a:pt x="3275857" y="5093"/>
                </a:lnTo>
                <a:lnTo>
                  <a:pt x="3349933" y="6902"/>
                </a:lnTo>
                <a:lnTo>
                  <a:pt x="3423330" y="8976"/>
                </a:lnTo>
                <a:lnTo>
                  <a:pt x="3496021" y="11310"/>
                </a:lnTo>
                <a:lnTo>
                  <a:pt x="3567979" y="13901"/>
                </a:lnTo>
                <a:lnTo>
                  <a:pt x="3639176" y="16746"/>
                </a:lnTo>
                <a:lnTo>
                  <a:pt x="3709587" y="19840"/>
                </a:lnTo>
                <a:lnTo>
                  <a:pt x="3779184" y="23180"/>
                </a:lnTo>
                <a:lnTo>
                  <a:pt x="3847941" y="26762"/>
                </a:lnTo>
                <a:lnTo>
                  <a:pt x="3915830" y="30583"/>
                </a:lnTo>
                <a:lnTo>
                  <a:pt x="3982825" y="34638"/>
                </a:lnTo>
                <a:lnTo>
                  <a:pt x="4048899" y="38924"/>
                </a:lnTo>
                <a:lnTo>
                  <a:pt x="4114025" y="43438"/>
                </a:lnTo>
                <a:lnTo>
                  <a:pt x="4178175" y="48175"/>
                </a:lnTo>
                <a:lnTo>
                  <a:pt x="4241324" y="53133"/>
                </a:lnTo>
                <a:lnTo>
                  <a:pt x="4303445" y="58306"/>
                </a:lnTo>
                <a:lnTo>
                  <a:pt x="4364510" y="63692"/>
                </a:lnTo>
                <a:lnTo>
                  <a:pt x="4424492" y="69286"/>
                </a:lnTo>
                <a:lnTo>
                  <a:pt x="4483366" y="75086"/>
                </a:lnTo>
                <a:lnTo>
                  <a:pt x="4541103" y="81087"/>
                </a:lnTo>
                <a:lnTo>
                  <a:pt x="4597677" y="87286"/>
                </a:lnTo>
                <a:lnTo>
                  <a:pt x="4653062" y="93678"/>
                </a:lnTo>
                <a:lnTo>
                  <a:pt x="4707229" y="100261"/>
                </a:lnTo>
                <a:lnTo>
                  <a:pt x="4760154" y="107030"/>
                </a:lnTo>
                <a:lnTo>
                  <a:pt x="4811807" y="113982"/>
                </a:lnTo>
                <a:lnTo>
                  <a:pt x="4862164" y="121113"/>
                </a:lnTo>
                <a:lnTo>
                  <a:pt x="4911196" y="128419"/>
                </a:lnTo>
                <a:lnTo>
                  <a:pt x="4958877" y="135898"/>
                </a:lnTo>
                <a:lnTo>
                  <a:pt x="5005180" y="143544"/>
                </a:lnTo>
                <a:lnTo>
                  <a:pt x="5050079" y="151354"/>
                </a:lnTo>
                <a:lnTo>
                  <a:pt x="5093546" y="159325"/>
                </a:lnTo>
                <a:lnTo>
                  <a:pt x="5135554" y="167452"/>
                </a:lnTo>
                <a:lnTo>
                  <a:pt x="5176077" y="175733"/>
                </a:lnTo>
                <a:lnTo>
                  <a:pt x="5215088" y="184163"/>
                </a:lnTo>
                <a:lnTo>
                  <a:pt x="5252560" y="192738"/>
                </a:lnTo>
                <a:lnTo>
                  <a:pt x="5322778" y="210312"/>
                </a:lnTo>
                <a:lnTo>
                  <a:pt x="5386518" y="228424"/>
                </a:lnTo>
                <a:lnTo>
                  <a:pt x="5443563" y="247044"/>
                </a:lnTo>
                <a:lnTo>
                  <a:pt x="5493700" y="266143"/>
                </a:lnTo>
                <a:lnTo>
                  <a:pt x="5536714" y="285691"/>
                </a:lnTo>
                <a:lnTo>
                  <a:pt x="5572389" y="305658"/>
                </a:lnTo>
                <a:lnTo>
                  <a:pt x="5611671" y="336330"/>
                </a:lnTo>
                <a:lnTo>
                  <a:pt x="5633232" y="367780"/>
                </a:lnTo>
                <a:lnTo>
                  <a:pt x="5637403" y="389127"/>
                </a:lnTo>
                <a:lnTo>
                  <a:pt x="5636355" y="399837"/>
                </a:lnTo>
                <a:lnTo>
                  <a:pt x="5633232" y="410475"/>
                </a:lnTo>
                <a:lnTo>
                  <a:pt x="5611671" y="441922"/>
                </a:lnTo>
                <a:lnTo>
                  <a:pt x="5572389" y="472591"/>
                </a:lnTo>
                <a:lnTo>
                  <a:pt x="5536714" y="492555"/>
                </a:lnTo>
                <a:lnTo>
                  <a:pt x="5493700" y="512099"/>
                </a:lnTo>
                <a:lnTo>
                  <a:pt x="5443563" y="531194"/>
                </a:lnTo>
                <a:lnTo>
                  <a:pt x="5386518" y="549809"/>
                </a:lnTo>
                <a:lnTo>
                  <a:pt x="5322778" y="567916"/>
                </a:lnTo>
                <a:lnTo>
                  <a:pt x="5252560" y="585484"/>
                </a:lnTo>
                <a:lnTo>
                  <a:pt x="5215088" y="594056"/>
                </a:lnTo>
                <a:lnTo>
                  <a:pt x="5176077" y="602484"/>
                </a:lnTo>
                <a:lnTo>
                  <a:pt x="5135554" y="610761"/>
                </a:lnTo>
                <a:lnTo>
                  <a:pt x="5093546" y="618886"/>
                </a:lnTo>
                <a:lnTo>
                  <a:pt x="5050079" y="626853"/>
                </a:lnTo>
                <a:lnTo>
                  <a:pt x="5005180" y="634661"/>
                </a:lnTo>
                <a:lnTo>
                  <a:pt x="4958877" y="642303"/>
                </a:lnTo>
                <a:lnTo>
                  <a:pt x="4911196" y="649778"/>
                </a:lnTo>
                <a:lnTo>
                  <a:pt x="4862164" y="657082"/>
                </a:lnTo>
                <a:lnTo>
                  <a:pt x="4811807" y="664210"/>
                </a:lnTo>
                <a:lnTo>
                  <a:pt x="4760154" y="671158"/>
                </a:lnTo>
                <a:lnTo>
                  <a:pt x="4707229" y="677924"/>
                </a:lnTo>
                <a:lnTo>
                  <a:pt x="4653062" y="684504"/>
                </a:lnTo>
                <a:lnTo>
                  <a:pt x="4597677" y="690893"/>
                </a:lnTo>
                <a:lnTo>
                  <a:pt x="4541103" y="697089"/>
                </a:lnTo>
                <a:lnTo>
                  <a:pt x="4483366" y="703087"/>
                </a:lnTo>
                <a:lnTo>
                  <a:pt x="4424492" y="708883"/>
                </a:lnTo>
                <a:lnTo>
                  <a:pt x="4364510" y="714475"/>
                </a:lnTo>
                <a:lnTo>
                  <a:pt x="4303445" y="719858"/>
                </a:lnTo>
                <a:lnTo>
                  <a:pt x="4241324" y="725028"/>
                </a:lnTo>
                <a:lnTo>
                  <a:pt x="4178175" y="729983"/>
                </a:lnTo>
                <a:lnTo>
                  <a:pt x="4114025" y="734717"/>
                </a:lnTo>
                <a:lnTo>
                  <a:pt x="4048899" y="739228"/>
                </a:lnTo>
                <a:lnTo>
                  <a:pt x="3982825" y="743512"/>
                </a:lnTo>
                <a:lnTo>
                  <a:pt x="3915830" y="747565"/>
                </a:lnTo>
                <a:lnTo>
                  <a:pt x="3847941" y="751383"/>
                </a:lnTo>
                <a:lnTo>
                  <a:pt x="3779184" y="754963"/>
                </a:lnTo>
                <a:lnTo>
                  <a:pt x="3709587" y="758301"/>
                </a:lnTo>
                <a:lnTo>
                  <a:pt x="3639176" y="761393"/>
                </a:lnTo>
                <a:lnTo>
                  <a:pt x="3567979" y="764236"/>
                </a:lnTo>
                <a:lnTo>
                  <a:pt x="3496021" y="766826"/>
                </a:lnTo>
                <a:lnTo>
                  <a:pt x="3423330" y="769158"/>
                </a:lnTo>
                <a:lnTo>
                  <a:pt x="3349933" y="771230"/>
                </a:lnTo>
                <a:lnTo>
                  <a:pt x="3275857" y="773038"/>
                </a:lnTo>
                <a:lnTo>
                  <a:pt x="3201128" y="774578"/>
                </a:lnTo>
                <a:lnTo>
                  <a:pt x="3125774" y="775846"/>
                </a:lnTo>
                <a:lnTo>
                  <a:pt x="3049821" y="776839"/>
                </a:lnTo>
                <a:lnTo>
                  <a:pt x="2973296" y="777553"/>
                </a:lnTo>
                <a:lnTo>
                  <a:pt x="2896226" y="777984"/>
                </a:lnTo>
                <a:lnTo>
                  <a:pt x="2818638" y="778128"/>
                </a:lnTo>
                <a:lnTo>
                  <a:pt x="2741056" y="777984"/>
                </a:lnTo>
                <a:lnTo>
                  <a:pt x="2663992" y="777553"/>
                </a:lnTo>
                <a:lnTo>
                  <a:pt x="2587472" y="776839"/>
                </a:lnTo>
                <a:lnTo>
                  <a:pt x="2511525" y="775846"/>
                </a:lnTo>
                <a:lnTo>
                  <a:pt x="2436176" y="774578"/>
                </a:lnTo>
                <a:lnTo>
                  <a:pt x="2361452" y="773038"/>
                </a:lnTo>
                <a:lnTo>
                  <a:pt x="2287381" y="771230"/>
                </a:lnTo>
                <a:lnTo>
                  <a:pt x="2213989" y="769158"/>
                </a:lnTo>
                <a:lnTo>
                  <a:pt x="2141303" y="766826"/>
                </a:lnTo>
                <a:lnTo>
                  <a:pt x="2069350" y="764236"/>
                </a:lnTo>
                <a:lnTo>
                  <a:pt x="1998156" y="761393"/>
                </a:lnTo>
                <a:lnTo>
                  <a:pt x="1927750" y="758301"/>
                </a:lnTo>
                <a:lnTo>
                  <a:pt x="1858157" y="754963"/>
                </a:lnTo>
                <a:lnTo>
                  <a:pt x="1789404" y="751383"/>
                </a:lnTo>
                <a:lnTo>
                  <a:pt x="1721518" y="747565"/>
                </a:lnTo>
                <a:lnTo>
                  <a:pt x="1654527" y="743512"/>
                </a:lnTo>
                <a:lnTo>
                  <a:pt x="1588456" y="739228"/>
                </a:lnTo>
                <a:lnTo>
                  <a:pt x="1523334" y="734717"/>
                </a:lnTo>
                <a:lnTo>
                  <a:pt x="1459186" y="729983"/>
                </a:lnTo>
                <a:lnTo>
                  <a:pt x="1396040" y="725028"/>
                </a:lnTo>
                <a:lnTo>
                  <a:pt x="1333922" y="719858"/>
                </a:lnTo>
                <a:lnTo>
                  <a:pt x="1272860" y="714475"/>
                </a:lnTo>
                <a:lnTo>
                  <a:pt x="1212880" y="708883"/>
                </a:lnTo>
                <a:lnTo>
                  <a:pt x="1154009" y="703087"/>
                </a:lnTo>
                <a:lnTo>
                  <a:pt x="1096274" y="697089"/>
                </a:lnTo>
                <a:lnTo>
                  <a:pt x="1039702" y="690893"/>
                </a:lnTo>
                <a:lnTo>
                  <a:pt x="984319" y="684504"/>
                </a:lnTo>
                <a:lnTo>
                  <a:pt x="930153" y="677924"/>
                </a:lnTo>
                <a:lnTo>
                  <a:pt x="877231" y="671158"/>
                </a:lnTo>
                <a:lnTo>
                  <a:pt x="825579" y="664210"/>
                </a:lnTo>
                <a:lnTo>
                  <a:pt x="775224" y="657082"/>
                </a:lnTo>
                <a:lnTo>
                  <a:pt x="726193" y="649778"/>
                </a:lnTo>
                <a:lnTo>
                  <a:pt x="678513" y="642303"/>
                </a:lnTo>
                <a:lnTo>
                  <a:pt x="632211" y="634661"/>
                </a:lnTo>
                <a:lnTo>
                  <a:pt x="587314" y="626853"/>
                </a:lnTo>
                <a:lnTo>
                  <a:pt x="543848" y="618886"/>
                </a:lnTo>
                <a:lnTo>
                  <a:pt x="501841" y="610761"/>
                </a:lnTo>
                <a:lnTo>
                  <a:pt x="461319" y="602484"/>
                </a:lnTo>
                <a:lnTo>
                  <a:pt x="422309" y="594056"/>
                </a:lnTo>
                <a:lnTo>
                  <a:pt x="384838" y="585484"/>
                </a:lnTo>
                <a:lnTo>
                  <a:pt x="314621" y="567916"/>
                </a:lnTo>
                <a:lnTo>
                  <a:pt x="250882" y="549809"/>
                </a:lnTo>
                <a:lnTo>
                  <a:pt x="193837" y="531194"/>
                </a:lnTo>
                <a:lnTo>
                  <a:pt x="143701" y="512099"/>
                </a:lnTo>
                <a:lnTo>
                  <a:pt x="100688" y="492555"/>
                </a:lnTo>
                <a:lnTo>
                  <a:pt x="65013" y="472591"/>
                </a:lnTo>
                <a:lnTo>
                  <a:pt x="25731" y="441922"/>
                </a:lnTo>
                <a:lnTo>
                  <a:pt x="4170" y="410475"/>
                </a:lnTo>
                <a:lnTo>
                  <a:pt x="0" y="389127"/>
                </a:lnTo>
                <a:close/>
              </a:path>
            </a:pathLst>
          </a:custGeom>
          <a:ln w="25399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47622"/>
            <a:ext cx="7520940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878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15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Handeln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2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wird 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gemacht?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Ablauf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einzelner</a:t>
            </a:r>
            <a:r>
              <a:rPr kumimoji="0" sz="24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Schritte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Aufgabenverteilung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638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Differenzierung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zwischen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präventiven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Methoden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direkter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Begegnung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24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„Krisensituation“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367" y="6513677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7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889582"/>
            <a:ext cx="7473950" cy="389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ts val="239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 </a:t>
            </a:r>
            <a:r>
              <a:rPr kumimoji="0" sz="21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Einfluss </a:t>
            </a:r>
            <a:r>
              <a:rPr kumimoji="0" sz="2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Bindungsqualität </a:t>
            </a:r>
            <a:r>
              <a:rPr kumimoji="0" sz="2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 die</a:t>
            </a:r>
            <a:r>
              <a:rPr kumimoji="0" sz="21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Gesamtentwicklung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0" lvl="0" indent="0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Kindes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bewusst</a:t>
            </a:r>
            <a:r>
              <a:rPr kumimoji="0" sz="2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machen.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432434" lvl="0" indent="-342900" algn="l" defTabSz="914400" rtl="0" eaLnBrk="1" fontAlgn="auto" latinLnBrk="0" hangingPunct="1">
              <a:lnSpc>
                <a:spcPts val="227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Signale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Kindern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aufmerksam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feinfühlig</a:t>
            </a:r>
            <a:r>
              <a:rPr kumimoji="0" sz="21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wahrnehmen,  </a:t>
            </a: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richtig </a:t>
            </a:r>
            <a:r>
              <a:rPr kumimoji="0" sz="2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interpretieren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1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angemessen</a:t>
            </a:r>
            <a:r>
              <a:rPr kumimoji="0" sz="21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reagieren.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Jede </a:t>
            </a:r>
            <a:r>
              <a:rPr kumimoji="0" sz="2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Interaktion 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 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</a:t>
            </a:r>
            <a:r>
              <a:rPr kumimoji="0" sz="21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bedeutsam.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73100" lvl="0" indent="-342900" algn="l" defTabSz="914400" rtl="0" eaLnBrk="1" fontAlgn="auto" latinLnBrk="0" hangingPunct="1">
              <a:lnSpc>
                <a:spcPts val="227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engagiert 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 </a:t>
            </a:r>
            <a:r>
              <a:rPr kumimoji="0" sz="21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Themen </a:t>
            </a:r>
            <a:r>
              <a:rPr kumimoji="0" sz="21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sz="21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Entwicklungsschritten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Interessen </a:t>
            </a:r>
            <a:r>
              <a:rPr kumimoji="0" sz="21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Kindes</a:t>
            </a:r>
            <a:r>
              <a:rPr kumimoji="0" sz="21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auseinandersetzen.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395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Impulse 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setzen, </a:t>
            </a: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damit </a:t>
            </a:r>
            <a:r>
              <a:rPr kumimoji="0" sz="21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seinem 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individuellen</a:t>
            </a:r>
            <a:r>
              <a:rPr kumimoji="0" sz="21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Thema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0" lvl="0" indent="0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„weiter </a:t>
            </a:r>
            <a:r>
              <a:rPr kumimoji="0" sz="2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arbeiten“</a:t>
            </a:r>
            <a:r>
              <a:rPr kumimoji="0" sz="21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kann.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Bedürfnis </a:t>
            </a:r>
            <a:r>
              <a:rPr kumimoji="0" sz="21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Kindes </a:t>
            </a:r>
            <a:r>
              <a:rPr kumimoji="0" sz="21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nach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Selbstbestimmung</a:t>
            </a:r>
            <a:r>
              <a:rPr kumimoji="0" sz="21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respektieren.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93040" lvl="0" indent="-342900" algn="l" defTabSz="914400" rtl="0" eaLnBrk="1" fontAlgn="auto" latinLnBrk="0" hangingPunct="1">
              <a:lnSpc>
                <a:spcPts val="227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 </a:t>
            </a:r>
            <a:r>
              <a:rPr kumimoji="0" sz="21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einbringen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wertschätzende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Kommunikation  </a:t>
            </a:r>
            <a:r>
              <a:rPr kumimoji="0" sz="21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pflegen.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5073" y="6549643"/>
            <a:ext cx="3491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2568" y="755649"/>
            <a:ext cx="5459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60" dirty="0" err="1" smtClean="0">
                <a:solidFill>
                  <a:srgbClr val="333333"/>
                </a:solidFill>
                <a:latin typeface="Trebuchet MS"/>
                <a:cs typeface="Trebuchet MS"/>
              </a:rPr>
              <a:t>Ebene</a:t>
            </a:r>
            <a:r>
              <a:rPr sz="4000" b="1" spc="-260" dirty="0" smtClean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4000" b="1" spc="-225" dirty="0">
                <a:solidFill>
                  <a:srgbClr val="333333"/>
                </a:solidFill>
                <a:latin typeface="Trebuchet MS"/>
                <a:cs typeface="Trebuchet MS"/>
              </a:rPr>
              <a:t>Kind </a:t>
            </a:r>
            <a:r>
              <a:rPr sz="4000" b="1" spc="-250" dirty="0">
                <a:solidFill>
                  <a:srgbClr val="333333"/>
                </a:solidFill>
                <a:latin typeface="Trebuchet MS"/>
                <a:cs typeface="Trebuchet MS"/>
              </a:rPr>
              <a:t>-</a:t>
            </a:r>
            <a:r>
              <a:rPr sz="4000" b="1" spc="-4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4000" b="1" spc="-254" dirty="0">
                <a:solidFill>
                  <a:srgbClr val="333333"/>
                </a:solidFill>
                <a:latin typeface="Trebuchet MS"/>
                <a:cs typeface="Trebuchet MS"/>
              </a:rPr>
              <a:t>Beziehung</a:t>
            </a:r>
            <a:endParaRPr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822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775" y="6492341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3526" y="3132073"/>
            <a:ext cx="1981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5667" y="1140205"/>
            <a:ext cx="2606040" cy="1367790"/>
          </a:xfrm>
          <a:custGeom>
            <a:avLst/>
            <a:gdLst/>
            <a:ahLst/>
            <a:cxnLst/>
            <a:rect l="l" t="t" r="r" b="b"/>
            <a:pathLst>
              <a:path w="2606040" h="1367789">
                <a:moveTo>
                  <a:pt x="2377821" y="0"/>
                </a:moveTo>
                <a:lnTo>
                  <a:pt x="227965" y="0"/>
                </a:lnTo>
                <a:lnTo>
                  <a:pt x="181998" y="4633"/>
                </a:lnTo>
                <a:lnTo>
                  <a:pt x="139195" y="17920"/>
                </a:lnTo>
                <a:lnTo>
                  <a:pt x="100471" y="38944"/>
                </a:lnTo>
                <a:lnTo>
                  <a:pt x="66738" y="66786"/>
                </a:lnTo>
                <a:lnTo>
                  <a:pt x="38911" y="100527"/>
                </a:lnTo>
                <a:lnTo>
                  <a:pt x="17903" y="139249"/>
                </a:lnTo>
                <a:lnTo>
                  <a:pt x="4628" y="182034"/>
                </a:lnTo>
                <a:lnTo>
                  <a:pt x="0" y="227965"/>
                </a:lnTo>
                <a:lnTo>
                  <a:pt x="0" y="1139825"/>
                </a:lnTo>
                <a:lnTo>
                  <a:pt x="4628" y="1185791"/>
                </a:lnTo>
                <a:lnTo>
                  <a:pt x="17903" y="1228594"/>
                </a:lnTo>
                <a:lnTo>
                  <a:pt x="38911" y="1267318"/>
                </a:lnTo>
                <a:lnTo>
                  <a:pt x="66738" y="1301051"/>
                </a:lnTo>
                <a:lnTo>
                  <a:pt x="100471" y="1328878"/>
                </a:lnTo>
                <a:lnTo>
                  <a:pt x="139195" y="1349886"/>
                </a:lnTo>
                <a:lnTo>
                  <a:pt x="181998" y="1363161"/>
                </a:lnTo>
                <a:lnTo>
                  <a:pt x="227965" y="1367790"/>
                </a:lnTo>
                <a:lnTo>
                  <a:pt x="2377821" y="1367790"/>
                </a:lnTo>
                <a:lnTo>
                  <a:pt x="2423751" y="1363161"/>
                </a:lnTo>
                <a:lnTo>
                  <a:pt x="2466536" y="1349886"/>
                </a:lnTo>
                <a:lnTo>
                  <a:pt x="2505258" y="1328878"/>
                </a:lnTo>
                <a:lnTo>
                  <a:pt x="2538999" y="1301051"/>
                </a:lnTo>
                <a:lnTo>
                  <a:pt x="2566841" y="1267318"/>
                </a:lnTo>
                <a:lnTo>
                  <a:pt x="2587865" y="1228594"/>
                </a:lnTo>
                <a:lnTo>
                  <a:pt x="2601152" y="1185791"/>
                </a:lnTo>
                <a:lnTo>
                  <a:pt x="2605785" y="1139825"/>
                </a:lnTo>
                <a:lnTo>
                  <a:pt x="2605785" y="227965"/>
                </a:lnTo>
                <a:lnTo>
                  <a:pt x="2601152" y="182034"/>
                </a:lnTo>
                <a:lnTo>
                  <a:pt x="2587865" y="139249"/>
                </a:lnTo>
                <a:lnTo>
                  <a:pt x="2566841" y="100527"/>
                </a:lnTo>
                <a:lnTo>
                  <a:pt x="2538999" y="66786"/>
                </a:lnTo>
                <a:lnTo>
                  <a:pt x="2505258" y="38944"/>
                </a:lnTo>
                <a:lnTo>
                  <a:pt x="2466536" y="17920"/>
                </a:lnTo>
                <a:lnTo>
                  <a:pt x="2423751" y="4633"/>
                </a:lnTo>
                <a:lnTo>
                  <a:pt x="237782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7934959" cy="24028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pc="-135" dirty="0"/>
              <a:t>„Teufelskreis“: </a:t>
            </a:r>
            <a:r>
              <a:rPr sz="2400" spc="-75" dirty="0"/>
              <a:t>Ängstlicher/unsicherer </a:t>
            </a:r>
            <a:r>
              <a:rPr sz="2400" spc="-170" dirty="0"/>
              <a:t>Umgang </a:t>
            </a:r>
            <a:r>
              <a:rPr sz="2400" spc="20" dirty="0"/>
              <a:t>mit</a:t>
            </a:r>
            <a:r>
              <a:rPr sz="2400" spc="-180" dirty="0"/>
              <a:t> </a:t>
            </a:r>
            <a:r>
              <a:rPr sz="2400" spc="-100" dirty="0"/>
              <a:t>anderen  </a:t>
            </a:r>
            <a:r>
              <a:rPr sz="2400" spc="-110" dirty="0"/>
              <a:t>Menschen, </a:t>
            </a:r>
            <a:r>
              <a:rPr sz="2400" spc="-105" dirty="0"/>
              <a:t>übersensibel </a:t>
            </a:r>
            <a:r>
              <a:rPr sz="2400" spc="-120" dirty="0"/>
              <a:t>gegenüber </a:t>
            </a:r>
            <a:r>
              <a:rPr sz="2400" spc="-110" dirty="0"/>
              <a:t>Bedrohung, Ungewissheit  </a:t>
            </a:r>
            <a:r>
              <a:rPr sz="2400" spc="-65" dirty="0"/>
              <a:t>hinsichtlich </a:t>
            </a:r>
            <a:r>
              <a:rPr sz="2400" spc="-110" dirty="0"/>
              <a:t>zwischenmenschlicher</a:t>
            </a:r>
            <a:r>
              <a:rPr sz="2400" spc="-250" dirty="0"/>
              <a:t> </a:t>
            </a:r>
            <a:r>
              <a:rPr sz="2400" spc="-135" dirty="0"/>
              <a:t>Zuneigung</a:t>
            </a:r>
            <a:endParaRPr sz="2400"/>
          </a:p>
          <a:p>
            <a:pPr marL="3263900" marR="2370455" algn="ctr">
              <a:lnSpc>
                <a:spcPct val="101699"/>
              </a:lnSpc>
              <a:spcBef>
                <a:spcPts val="280"/>
              </a:spcBef>
            </a:pPr>
            <a:r>
              <a:rPr sz="1800" spc="-105" dirty="0"/>
              <a:t>Aggression </a:t>
            </a:r>
            <a:r>
              <a:rPr sz="1800" spc="-110" dirty="0"/>
              <a:t>als </a:t>
            </a:r>
            <a:r>
              <a:rPr sz="1800" spc="15" dirty="0"/>
              <a:t>Mittel</a:t>
            </a:r>
            <a:r>
              <a:rPr sz="1800" spc="-160" dirty="0"/>
              <a:t> </a:t>
            </a:r>
            <a:r>
              <a:rPr sz="1800" spc="-50" dirty="0"/>
              <a:t>der  </a:t>
            </a:r>
            <a:r>
              <a:rPr sz="1800" spc="-75" dirty="0"/>
              <a:t>Kontaktaufnahme  </a:t>
            </a:r>
            <a:r>
              <a:rPr sz="1800" spc="-110" dirty="0"/>
              <a:t>(=unangemessene  </a:t>
            </a:r>
            <a:r>
              <a:rPr sz="1800" spc="-80" dirty="0"/>
              <a:t>Selbstbehauptung)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5968238" y="2278633"/>
            <a:ext cx="516890" cy="208915"/>
          </a:xfrm>
          <a:custGeom>
            <a:avLst/>
            <a:gdLst/>
            <a:ahLst/>
            <a:cxnLst/>
            <a:rect l="l" t="t" r="r" b="b"/>
            <a:pathLst>
              <a:path w="516889" h="208914">
                <a:moveTo>
                  <a:pt x="481638" y="192139"/>
                </a:moveTo>
                <a:lnTo>
                  <a:pt x="417195" y="195579"/>
                </a:lnTo>
                <a:lnTo>
                  <a:pt x="413638" y="195833"/>
                </a:lnTo>
                <a:lnTo>
                  <a:pt x="410972" y="198754"/>
                </a:lnTo>
                <a:lnTo>
                  <a:pt x="411153" y="203073"/>
                </a:lnTo>
                <a:lnTo>
                  <a:pt x="411352" y="205866"/>
                </a:lnTo>
                <a:lnTo>
                  <a:pt x="414274" y="208533"/>
                </a:lnTo>
                <a:lnTo>
                  <a:pt x="417829" y="208279"/>
                </a:lnTo>
                <a:lnTo>
                  <a:pt x="516763" y="203073"/>
                </a:lnTo>
                <a:lnTo>
                  <a:pt x="516681" y="202945"/>
                </a:lnTo>
                <a:lnTo>
                  <a:pt x="502665" y="202945"/>
                </a:lnTo>
                <a:lnTo>
                  <a:pt x="481638" y="192139"/>
                </a:lnTo>
                <a:close/>
              </a:path>
              <a:path w="516889" h="208914">
                <a:moveTo>
                  <a:pt x="494370" y="191459"/>
                </a:moveTo>
                <a:lnTo>
                  <a:pt x="481638" y="192139"/>
                </a:lnTo>
                <a:lnTo>
                  <a:pt x="502665" y="202945"/>
                </a:lnTo>
                <a:lnTo>
                  <a:pt x="503847" y="200660"/>
                </a:lnTo>
                <a:lnTo>
                  <a:pt x="500252" y="200660"/>
                </a:lnTo>
                <a:lnTo>
                  <a:pt x="494370" y="191459"/>
                </a:lnTo>
                <a:close/>
              </a:path>
              <a:path w="516889" h="208914">
                <a:moveTo>
                  <a:pt x="457708" y="115696"/>
                </a:moveTo>
                <a:lnTo>
                  <a:pt x="454660" y="117601"/>
                </a:lnTo>
                <a:lnTo>
                  <a:pt x="451738" y="119379"/>
                </a:lnTo>
                <a:lnTo>
                  <a:pt x="450850" y="123316"/>
                </a:lnTo>
                <a:lnTo>
                  <a:pt x="452754" y="126364"/>
                </a:lnTo>
                <a:lnTo>
                  <a:pt x="487605" y="180876"/>
                </a:lnTo>
                <a:lnTo>
                  <a:pt x="508508" y="191642"/>
                </a:lnTo>
                <a:lnTo>
                  <a:pt x="502665" y="202945"/>
                </a:lnTo>
                <a:lnTo>
                  <a:pt x="516681" y="202945"/>
                </a:lnTo>
                <a:lnTo>
                  <a:pt x="463345" y="119379"/>
                </a:lnTo>
                <a:lnTo>
                  <a:pt x="461645" y="116586"/>
                </a:lnTo>
                <a:lnTo>
                  <a:pt x="457708" y="115696"/>
                </a:lnTo>
                <a:close/>
              </a:path>
              <a:path w="516889" h="208914">
                <a:moveTo>
                  <a:pt x="505206" y="190880"/>
                </a:moveTo>
                <a:lnTo>
                  <a:pt x="494370" y="191459"/>
                </a:lnTo>
                <a:lnTo>
                  <a:pt x="500252" y="200660"/>
                </a:lnTo>
                <a:lnTo>
                  <a:pt x="505206" y="190880"/>
                </a:lnTo>
                <a:close/>
              </a:path>
              <a:path w="516889" h="208914">
                <a:moveTo>
                  <a:pt x="507028" y="190880"/>
                </a:moveTo>
                <a:lnTo>
                  <a:pt x="505206" y="190880"/>
                </a:lnTo>
                <a:lnTo>
                  <a:pt x="500252" y="200660"/>
                </a:lnTo>
                <a:lnTo>
                  <a:pt x="503847" y="200660"/>
                </a:lnTo>
                <a:lnTo>
                  <a:pt x="508508" y="191642"/>
                </a:lnTo>
                <a:lnTo>
                  <a:pt x="507028" y="190880"/>
                </a:lnTo>
                <a:close/>
              </a:path>
              <a:path w="516889" h="208914">
                <a:moveTo>
                  <a:pt x="3301" y="0"/>
                </a:moveTo>
                <a:lnTo>
                  <a:pt x="0" y="12318"/>
                </a:lnTo>
                <a:lnTo>
                  <a:pt x="67056" y="29844"/>
                </a:lnTo>
                <a:lnTo>
                  <a:pt x="133096" y="49275"/>
                </a:lnTo>
                <a:lnTo>
                  <a:pt x="198500" y="70865"/>
                </a:lnTo>
                <a:lnTo>
                  <a:pt x="263271" y="94361"/>
                </a:lnTo>
                <a:lnTo>
                  <a:pt x="327151" y="120014"/>
                </a:lnTo>
                <a:lnTo>
                  <a:pt x="390144" y="147574"/>
                </a:lnTo>
                <a:lnTo>
                  <a:pt x="452500" y="177164"/>
                </a:lnTo>
                <a:lnTo>
                  <a:pt x="481638" y="192139"/>
                </a:lnTo>
                <a:lnTo>
                  <a:pt x="494370" y="191459"/>
                </a:lnTo>
                <a:lnTo>
                  <a:pt x="457962" y="165607"/>
                </a:lnTo>
                <a:lnTo>
                  <a:pt x="395224" y="135889"/>
                </a:lnTo>
                <a:lnTo>
                  <a:pt x="331850" y="108203"/>
                </a:lnTo>
                <a:lnTo>
                  <a:pt x="267588" y="82423"/>
                </a:lnTo>
                <a:lnTo>
                  <a:pt x="202437" y="58800"/>
                </a:lnTo>
                <a:lnTo>
                  <a:pt x="136651" y="37083"/>
                </a:lnTo>
                <a:lnTo>
                  <a:pt x="70231" y="17525"/>
                </a:lnTo>
                <a:lnTo>
                  <a:pt x="3301" y="0"/>
                </a:lnTo>
                <a:close/>
              </a:path>
              <a:path w="516889" h="208914">
                <a:moveTo>
                  <a:pt x="487605" y="180876"/>
                </a:moveTo>
                <a:lnTo>
                  <a:pt x="494370" y="191459"/>
                </a:lnTo>
                <a:lnTo>
                  <a:pt x="505206" y="190880"/>
                </a:lnTo>
                <a:lnTo>
                  <a:pt x="507028" y="190880"/>
                </a:lnTo>
                <a:lnTo>
                  <a:pt x="487605" y="18087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1196" y="2573908"/>
            <a:ext cx="3497579" cy="1557020"/>
          </a:xfrm>
          <a:custGeom>
            <a:avLst/>
            <a:gdLst/>
            <a:ahLst/>
            <a:cxnLst/>
            <a:rect l="l" t="t" r="r" b="b"/>
            <a:pathLst>
              <a:path w="3497579" h="1557020">
                <a:moveTo>
                  <a:pt x="3237737" y="0"/>
                </a:moveTo>
                <a:lnTo>
                  <a:pt x="259461" y="0"/>
                </a:lnTo>
                <a:lnTo>
                  <a:pt x="212833" y="4181"/>
                </a:lnTo>
                <a:lnTo>
                  <a:pt x="168942" y="16237"/>
                </a:lnTo>
                <a:lnTo>
                  <a:pt x="128523" y="35433"/>
                </a:lnTo>
                <a:lnTo>
                  <a:pt x="92310" y="61035"/>
                </a:lnTo>
                <a:lnTo>
                  <a:pt x="61035" y="92310"/>
                </a:lnTo>
                <a:lnTo>
                  <a:pt x="35432" y="128524"/>
                </a:lnTo>
                <a:lnTo>
                  <a:pt x="16237" y="168942"/>
                </a:lnTo>
                <a:lnTo>
                  <a:pt x="4181" y="212833"/>
                </a:lnTo>
                <a:lnTo>
                  <a:pt x="0" y="259461"/>
                </a:lnTo>
                <a:lnTo>
                  <a:pt x="0" y="1297304"/>
                </a:lnTo>
                <a:lnTo>
                  <a:pt x="4181" y="1343932"/>
                </a:lnTo>
                <a:lnTo>
                  <a:pt x="16237" y="1387823"/>
                </a:lnTo>
                <a:lnTo>
                  <a:pt x="35433" y="1428241"/>
                </a:lnTo>
                <a:lnTo>
                  <a:pt x="61035" y="1464455"/>
                </a:lnTo>
                <a:lnTo>
                  <a:pt x="92310" y="1495730"/>
                </a:lnTo>
                <a:lnTo>
                  <a:pt x="128524" y="1521332"/>
                </a:lnTo>
                <a:lnTo>
                  <a:pt x="168942" y="1540528"/>
                </a:lnTo>
                <a:lnTo>
                  <a:pt x="212833" y="1552584"/>
                </a:lnTo>
                <a:lnTo>
                  <a:pt x="259461" y="1556765"/>
                </a:lnTo>
                <a:lnTo>
                  <a:pt x="3237737" y="1556765"/>
                </a:lnTo>
                <a:lnTo>
                  <a:pt x="3284403" y="1552584"/>
                </a:lnTo>
                <a:lnTo>
                  <a:pt x="3328323" y="1540528"/>
                </a:lnTo>
                <a:lnTo>
                  <a:pt x="3368764" y="1521332"/>
                </a:lnTo>
                <a:lnTo>
                  <a:pt x="3404994" y="1495730"/>
                </a:lnTo>
                <a:lnTo>
                  <a:pt x="3436279" y="1464455"/>
                </a:lnTo>
                <a:lnTo>
                  <a:pt x="3461888" y="1428241"/>
                </a:lnTo>
                <a:lnTo>
                  <a:pt x="3481087" y="1387823"/>
                </a:lnTo>
                <a:lnTo>
                  <a:pt x="3493144" y="1343932"/>
                </a:lnTo>
                <a:lnTo>
                  <a:pt x="3497326" y="1297304"/>
                </a:lnTo>
                <a:lnTo>
                  <a:pt x="3497326" y="259461"/>
                </a:lnTo>
                <a:lnTo>
                  <a:pt x="3493144" y="212833"/>
                </a:lnTo>
                <a:lnTo>
                  <a:pt x="3481087" y="168942"/>
                </a:lnTo>
                <a:lnTo>
                  <a:pt x="3461888" y="128524"/>
                </a:lnTo>
                <a:lnTo>
                  <a:pt x="3436279" y="92310"/>
                </a:lnTo>
                <a:lnTo>
                  <a:pt x="3404994" y="61035"/>
                </a:lnTo>
                <a:lnTo>
                  <a:pt x="3368764" y="35433"/>
                </a:lnTo>
                <a:lnTo>
                  <a:pt x="3328323" y="16237"/>
                </a:lnTo>
                <a:lnTo>
                  <a:pt x="3284403" y="4181"/>
                </a:lnTo>
                <a:lnTo>
                  <a:pt x="323773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1196" y="2573908"/>
            <a:ext cx="3497579" cy="1557020"/>
          </a:xfrm>
          <a:custGeom>
            <a:avLst/>
            <a:gdLst/>
            <a:ahLst/>
            <a:cxnLst/>
            <a:rect l="l" t="t" r="r" b="b"/>
            <a:pathLst>
              <a:path w="3497579" h="1557020">
                <a:moveTo>
                  <a:pt x="0" y="259461"/>
                </a:moveTo>
                <a:lnTo>
                  <a:pt x="4181" y="212833"/>
                </a:lnTo>
                <a:lnTo>
                  <a:pt x="16237" y="168942"/>
                </a:lnTo>
                <a:lnTo>
                  <a:pt x="35432" y="128524"/>
                </a:lnTo>
                <a:lnTo>
                  <a:pt x="61035" y="92310"/>
                </a:lnTo>
                <a:lnTo>
                  <a:pt x="92310" y="61035"/>
                </a:lnTo>
                <a:lnTo>
                  <a:pt x="128523" y="35433"/>
                </a:lnTo>
                <a:lnTo>
                  <a:pt x="168942" y="16237"/>
                </a:lnTo>
                <a:lnTo>
                  <a:pt x="212833" y="4181"/>
                </a:lnTo>
                <a:lnTo>
                  <a:pt x="259461" y="0"/>
                </a:lnTo>
                <a:lnTo>
                  <a:pt x="3237737" y="0"/>
                </a:lnTo>
                <a:lnTo>
                  <a:pt x="3284403" y="4181"/>
                </a:lnTo>
                <a:lnTo>
                  <a:pt x="3328323" y="16237"/>
                </a:lnTo>
                <a:lnTo>
                  <a:pt x="3368764" y="35432"/>
                </a:lnTo>
                <a:lnTo>
                  <a:pt x="3404994" y="61035"/>
                </a:lnTo>
                <a:lnTo>
                  <a:pt x="3436279" y="92310"/>
                </a:lnTo>
                <a:lnTo>
                  <a:pt x="3461888" y="128523"/>
                </a:lnTo>
                <a:lnTo>
                  <a:pt x="3481087" y="168942"/>
                </a:lnTo>
                <a:lnTo>
                  <a:pt x="3493144" y="212833"/>
                </a:lnTo>
                <a:lnTo>
                  <a:pt x="3497326" y="259461"/>
                </a:lnTo>
                <a:lnTo>
                  <a:pt x="3497326" y="1297304"/>
                </a:lnTo>
                <a:lnTo>
                  <a:pt x="3493144" y="1343932"/>
                </a:lnTo>
                <a:lnTo>
                  <a:pt x="3481087" y="1387823"/>
                </a:lnTo>
                <a:lnTo>
                  <a:pt x="3461888" y="1428241"/>
                </a:lnTo>
                <a:lnTo>
                  <a:pt x="3436279" y="1464455"/>
                </a:lnTo>
                <a:lnTo>
                  <a:pt x="3404994" y="1495730"/>
                </a:lnTo>
                <a:lnTo>
                  <a:pt x="3368764" y="1521332"/>
                </a:lnTo>
                <a:lnTo>
                  <a:pt x="3328323" y="1540528"/>
                </a:lnTo>
                <a:lnTo>
                  <a:pt x="3284403" y="1552584"/>
                </a:lnTo>
                <a:lnTo>
                  <a:pt x="3237737" y="1556765"/>
                </a:lnTo>
                <a:lnTo>
                  <a:pt x="259461" y="1556765"/>
                </a:lnTo>
                <a:lnTo>
                  <a:pt x="212833" y="1552584"/>
                </a:lnTo>
                <a:lnTo>
                  <a:pt x="168942" y="1540528"/>
                </a:lnTo>
                <a:lnTo>
                  <a:pt x="128524" y="1521332"/>
                </a:lnTo>
                <a:lnTo>
                  <a:pt x="92310" y="1495730"/>
                </a:lnTo>
                <a:lnTo>
                  <a:pt x="61035" y="1464455"/>
                </a:lnTo>
                <a:lnTo>
                  <a:pt x="35433" y="1428241"/>
                </a:lnTo>
                <a:lnTo>
                  <a:pt x="16237" y="1387823"/>
                </a:lnTo>
                <a:lnTo>
                  <a:pt x="4181" y="1343932"/>
                </a:lnTo>
                <a:lnTo>
                  <a:pt x="0" y="1297304"/>
                </a:lnTo>
                <a:lnTo>
                  <a:pt x="0" y="25946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4621" y="2673858"/>
            <a:ext cx="3030855" cy="11366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1699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Aggression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macht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kurz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stark</a:t>
            </a: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führt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zur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emotionalen 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Erleichterung,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Verringerung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Angst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(=angenehmer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Zustand)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4225" y="4318634"/>
            <a:ext cx="111760" cy="594360"/>
          </a:xfrm>
          <a:custGeom>
            <a:avLst/>
            <a:gdLst/>
            <a:ahLst/>
            <a:cxnLst/>
            <a:rect l="l" t="t" r="r" b="b"/>
            <a:pathLst>
              <a:path w="111759" h="594360">
                <a:moveTo>
                  <a:pt x="15621" y="495934"/>
                </a:moveTo>
                <a:lnTo>
                  <a:pt x="9525" y="499237"/>
                </a:lnTo>
                <a:lnTo>
                  <a:pt x="8254" y="503046"/>
                </a:lnTo>
                <a:lnTo>
                  <a:pt x="9905" y="506094"/>
                </a:lnTo>
                <a:lnTo>
                  <a:pt x="56133" y="593851"/>
                </a:lnTo>
                <a:lnTo>
                  <a:pt x="64046" y="581532"/>
                </a:lnTo>
                <a:lnTo>
                  <a:pt x="62992" y="581532"/>
                </a:lnTo>
                <a:lnTo>
                  <a:pt x="50292" y="580897"/>
                </a:lnTo>
                <a:lnTo>
                  <a:pt x="51261" y="557381"/>
                </a:lnTo>
                <a:lnTo>
                  <a:pt x="21208" y="500252"/>
                </a:lnTo>
                <a:lnTo>
                  <a:pt x="19557" y="497077"/>
                </a:lnTo>
                <a:lnTo>
                  <a:pt x="15621" y="495934"/>
                </a:lnTo>
                <a:close/>
              </a:path>
              <a:path w="111759" h="594360">
                <a:moveTo>
                  <a:pt x="51261" y="557381"/>
                </a:moveTo>
                <a:lnTo>
                  <a:pt x="50292" y="580897"/>
                </a:lnTo>
                <a:lnTo>
                  <a:pt x="62992" y="581532"/>
                </a:lnTo>
                <a:lnTo>
                  <a:pt x="63126" y="578231"/>
                </a:lnTo>
                <a:lnTo>
                  <a:pt x="62229" y="578231"/>
                </a:lnTo>
                <a:lnTo>
                  <a:pt x="51307" y="577850"/>
                </a:lnTo>
                <a:lnTo>
                  <a:pt x="57203" y="568676"/>
                </a:lnTo>
                <a:lnTo>
                  <a:pt x="51261" y="557381"/>
                </a:lnTo>
                <a:close/>
              </a:path>
              <a:path w="111759" h="594360">
                <a:moveTo>
                  <a:pt x="104775" y="499744"/>
                </a:moveTo>
                <a:lnTo>
                  <a:pt x="100965" y="500633"/>
                </a:lnTo>
                <a:lnTo>
                  <a:pt x="99059" y="503554"/>
                </a:lnTo>
                <a:lnTo>
                  <a:pt x="63944" y="558188"/>
                </a:lnTo>
                <a:lnTo>
                  <a:pt x="62992" y="581532"/>
                </a:lnTo>
                <a:lnTo>
                  <a:pt x="64046" y="581532"/>
                </a:lnTo>
                <a:lnTo>
                  <a:pt x="109727" y="510413"/>
                </a:lnTo>
                <a:lnTo>
                  <a:pt x="111632" y="507491"/>
                </a:lnTo>
                <a:lnTo>
                  <a:pt x="110744" y="503554"/>
                </a:lnTo>
                <a:lnTo>
                  <a:pt x="107823" y="501650"/>
                </a:lnTo>
                <a:lnTo>
                  <a:pt x="104775" y="499744"/>
                </a:lnTo>
                <a:close/>
              </a:path>
              <a:path w="111759" h="594360">
                <a:moveTo>
                  <a:pt x="57203" y="568676"/>
                </a:moveTo>
                <a:lnTo>
                  <a:pt x="51307" y="577850"/>
                </a:lnTo>
                <a:lnTo>
                  <a:pt x="62229" y="578231"/>
                </a:lnTo>
                <a:lnTo>
                  <a:pt x="57203" y="568676"/>
                </a:lnTo>
                <a:close/>
              </a:path>
              <a:path w="111759" h="594360">
                <a:moveTo>
                  <a:pt x="63944" y="558188"/>
                </a:moveTo>
                <a:lnTo>
                  <a:pt x="57203" y="568676"/>
                </a:lnTo>
                <a:lnTo>
                  <a:pt x="62229" y="578231"/>
                </a:lnTo>
                <a:lnTo>
                  <a:pt x="63126" y="578231"/>
                </a:lnTo>
                <a:lnTo>
                  <a:pt x="63944" y="558188"/>
                </a:lnTo>
                <a:close/>
              </a:path>
              <a:path w="111759" h="594360">
                <a:moveTo>
                  <a:pt x="12446" y="0"/>
                </a:moveTo>
                <a:lnTo>
                  <a:pt x="0" y="2666"/>
                </a:lnTo>
                <a:lnTo>
                  <a:pt x="7747" y="39115"/>
                </a:lnTo>
                <a:lnTo>
                  <a:pt x="14858" y="75564"/>
                </a:lnTo>
                <a:lnTo>
                  <a:pt x="27304" y="148970"/>
                </a:lnTo>
                <a:lnTo>
                  <a:pt x="37338" y="222503"/>
                </a:lnTo>
                <a:lnTo>
                  <a:pt x="44830" y="296417"/>
                </a:lnTo>
                <a:lnTo>
                  <a:pt x="49783" y="370458"/>
                </a:lnTo>
                <a:lnTo>
                  <a:pt x="52324" y="444753"/>
                </a:lnTo>
                <a:lnTo>
                  <a:pt x="52577" y="481838"/>
                </a:lnTo>
                <a:lnTo>
                  <a:pt x="52320" y="519302"/>
                </a:lnTo>
                <a:lnTo>
                  <a:pt x="51307" y="556259"/>
                </a:lnTo>
                <a:lnTo>
                  <a:pt x="51261" y="557381"/>
                </a:lnTo>
                <a:lnTo>
                  <a:pt x="57203" y="568676"/>
                </a:lnTo>
                <a:lnTo>
                  <a:pt x="63944" y="558188"/>
                </a:lnTo>
                <a:lnTo>
                  <a:pt x="64018" y="556259"/>
                </a:lnTo>
                <a:lnTo>
                  <a:pt x="65024" y="519302"/>
                </a:lnTo>
                <a:lnTo>
                  <a:pt x="65277" y="481838"/>
                </a:lnTo>
                <a:lnTo>
                  <a:pt x="65024" y="444500"/>
                </a:lnTo>
                <a:lnTo>
                  <a:pt x="62483" y="369823"/>
                </a:lnTo>
                <a:lnTo>
                  <a:pt x="57530" y="295275"/>
                </a:lnTo>
                <a:lnTo>
                  <a:pt x="49910" y="220979"/>
                </a:lnTo>
                <a:lnTo>
                  <a:pt x="39877" y="146938"/>
                </a:lnTo>
                <a:lnTo>
                  <a:pt x="27431" y="73151"/>
                </a:lnTo>
                <a:lnTo>
                  <a:pt x="20193" y="36448"/>
                </a:lnTo>
                <a:lnTo>
                  <a:pt x="1244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75046" y="5107432"/>
            <a:ext cx="3364229" cy="1435100"/>
          </a:xfrm>
          <a:custGeom>
            <a:avLst/>
            <a:gdLst/>
            <a:ahLst/>
            <a:cxnLst/>
            <a:rect l="l" t="t" r="r" b="b"/>
            <a:pathLst>
              <a:path w="3364229" h="1435100">
                <a:moveTo>
                  <a:pt x="3124834" y="0"/>
                </a:moveTo>
                <a:lnTo>
                  <a:pt x="239267" y="0"/>
                </a:lnTo>
                <a:lnTo>
                  <a:pt x="191065" y="4858"/>
                </a:lnTo>
                <a:lnTo>
                  <a:pt x="146161" y="18792"/>
                </a:lnTo>
                <a:lnTo>
                  <a:pt x="105519" y="40839"/>
                </a:lnTo>
                <a:lnTo>
                  <a:pt x="70103" y="70040"/>
                </a:lnTo>
                <a:lnTo>
                  <a:pt x="40880" y="105432"/>
                </a:lnTo>
                <a:lnTo>
                  <a:pt x="18811" y="146053"/>
                </a:lnTo>
                <a:lnTo>
                  <a:pt x="4863" y="190944"/>
                </a:lnTo>
                <a:lnTo>
                  <a:pt x="0" y="239141"/>
                </a:lnTo>
                <a:lnTo>
                  <a:pt x="0" y="1195730"/>
                </a:lnTo>
                <a:lnTo>
                  <a:pt x="4863" y="1243927"/>
                </a:lnTo>
                <a:lnTo>
                  <a:pt x="18811" y="1288819"/>
                </a:lnTo>
                <a:lnTo>
                  <a:pt x="40880" y="1329443"/>
                </a:lnTo>
                <a:lnTo>
                  <a:pt x="70103" y="1364837"/>
                </a:lnTo>
                <a:lnTo>
                  <a:pt x="105519" y="1394040"/>
                </a:lnTo>
                <a:lnTo>
                  <a:pt x="146161" y="1416090"/>
                </a:lnTo>
                <a:lnTo>
                  <a:pt x="191065" y="1430025"/>
                </a:lnTo>
                <a:lnTo>
                  <a:pt x="239267" y="1434884"/>
                </a:lnTo>
                <a:lnTo>
                  <a:pt x="3124834" y="1434884"/>
                </a:lnTo>
                <a:lnTo>
                  <a:pt x="3173031" y="1430025"/>
                </a:lnTo>
                <a:lnTo>
                  <a:pt x="3217922" y="1416090"/>
                </a:lnTo>
                <a:lnTo>
                  <a:pt x="3258543" y="1394040"/>
                </a:lnTo>
                <a:lnTo>
                  <a:pt x="3293935" y="1364837"/>
                </a:lnTo>
                <a:lnTo>
                  <a:pt x="3323136" y="1329443"/>
                </a:lnTo>
                <a:lnTo>
                  <a:pt x="3345183" y="1288819"/>
                </a:lnTo>
                <a:lnTo>
                  <a:pt x="3359117" y="1243927"/>
                </a:lnTo>
                <a:lnTo>
                  <a:pt x="3363976" y="1195730"/>
                </a:lnTo>
                <a:lnTo>
                  <a:pt x="3363976" y="239141"/>
                </a:lnTo>
                <a:lnTo>
                  <a:pt x="3359117" y="190944"/>
                </a:lnTo>
                <a:lnTo>
                  <a:pt x="3345183" y="146053"/>
                </a:lnTo>
                <a:lnTo>
                  <a:pt x="3323136" y="105432"/>
                </a:lnTo>
                <a:lnTo>
                  <a:pt x="3293935" y="70040"/>
                </a:lnTo>
                <a:lnTo>
                  <a:pt x="3258543" y="40839"/>
                </a:lnTo>
                <a:lnTo>
                  <a:pt x="3217922" y="18792"/>
                </a:lnTo>
                <a:lnTo>
                  <a:pt x="3173031" y="4858"/>
                </a:lnTo>
                <a:lnTo>
                  <a:pt x="312483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5046" y="5107432"/>
            <a:ext cx="3364229" cy="1435100"/>
          </a:xfrm>
          <a:custGeom>
            <a:avLst/>
            <a:gdLst/>
            <a:ahLst/>
            <a:cxnLst/>
            <a:rect l="l" t="t" r="r" b="b"/>
            <a:pathLst>
              <a:path w="3364229" h="1435100">
                <a:moveTo>
                  <a:pt x="0" y="239141"/>
                </a:moveTo>
                <a:lnTo>
                  <a:pt x="4863" y="190944"/>
                </a:lnTo>
                <a:lnTo>
                  <a:pt x="18811" y="146053"/>
                </a:lnTo>
                <a:lnTo>
                  <a:pt x="40880" y="105432"/>
                </a:lnTo>
                <a:lnTo>
                  <a:pt x="70103" y="70040"/>
                </a:lnTo>
                <a:lnTo>
                  <a:pt x="105519" y="40839"/>
                </a:lnTo>
                <a:lnTo>
                  <a:pt x="146161" y="18792"/>
                </a:lnTo>
                <a:lnTo>
                  <a:pt x="191065" y="4858"/>
                </a:lnTo>
                <a:lnTo>
                  <a:pt x="239267" y="0"/>
                </a:lnTo>
                <a:lnTo>
                  <a:pt x="3124834" y="0"/>
                </a:lnTo>
                <a:lnTo>
                  <a:pt x="3173031" y="4858"/>
                </a:lnTo>
                <a:lnTo>
                  <a:pt x="3217922" y="18792"/>
                </a:lnTo>
                <a:lnTo>
                  <a:pt x="3258543" y="40839"/>
                </a:lnTo>
                <a:lnTo>
                  <a:pt x="3293935" y="70040"/>
                </a:lnTo>
                <a:lnTo>
                  <a:pt x="3323136" y="105432"/>
                </a:lnTo>
                <a:lnTo>
                  <a:pt x="3345183" y="146053"/>
                </a:lnTo>
                <a:lnTo>
                  <a:pt x="3359117" y="190944"/>
                </a:lnTo>
                <a:lnTo>
                  <a:pt x="3363976" y="239141"/>
                </a:lnTo>
                <a:lnTo>
                  <a:pt x="3363976" y="1195730"/>
                </a:lnTo>
                <a:lnTo>
                  <a:pt x="3359117" y="1243927"/>
                </a:lnTo>
                <a:lnTo>
                  <a:pt x="3345183" y="1288819"/>
                </a:lnTo>
                <a:lnTo>
                  <a:pt x="3323136" y="1329443"/>
                </a:lnTo>
                <a:lnTo>
                  <a:pt x="3293935" y="1364837"/>
                </a:lnTo>
                <a:lnTo>
                  <a:pt x="3258543" y="1394040"/>
                </a:lnTo>
                <a:lnTo>
                  <a:pt x="3217922" y="1416090"/>
                </a:lnTo>
                <a:lnTo>
                  <a:pt x="3173031" y="1430025"/>
                </a:lnTo>
                <a:lnTo>
                  <a:pt x="3124834" y="1434884"/>
                </a:lnTo>
                <a:lnTo>
                  <a:pt x="239267" y="1434884"/>
                </a:lnTo>
                <a:lnTo>
                  <a:pt x="191065" y="1430025"/>
                </a:lnTo>
                <a:lnTo>
                  <a:pt x="146161" y="1416090"/>
                </a:lnTo>
                <a:lnTo>
                  <a:pt x="105519" y="1394040"/>
                </a:lnTo>
                <a:lnTo>
                  <a:pt x="70103" y="1364837"/>
                </a:lnTo>
                <a:lnTo>
                  <a:pt x="40880" y="1329443"/>
                </a:lnTo>
                <a:lnTo>
                  <a:pt x="18811" y="1288819"/>
                </a:lnTo>
                <a:lnTo>
                  <a:pt x="4863" y="1243927"/>
                </a:lnTo>
                <a:lnTo>
                  <a:pt x="0" y="1195730"/>
                </a:lnTo>
                <a:lnTo>
                  <a:pt x="0" y="2391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4777" y="5286197"/>
            <a:ext cx="2602865" cy="8578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1699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häufiger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wird</a:t>
            </a:r>
            <a:r>
              <a:rPr kumimoji="0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 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Angst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durch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Aggression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abgebaut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(=Verstärkung)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5244" y="6683426"/>
            <a:ext cx="1207135" cy="115570"/>
          </a:xfrm>
          <a:custGeom>
            <a:avLst/>
            <a:gdLst/>
            <a:ahLst/>
            <a:cxnLst/>
            <a:rect l="l" t="t" r="r" b="b"/>
            <a:pathLst>
              <a:path w="1207135" h="115570">
                <a:moveTo>
                  <a:pt x="36632" y="44322"/>
                </a:moveTo>
                <a:lnTo>
                  <a:pt x="24503" y="47937"/>
                </a:lnTo>
                <a:lnTo>
                  <a:pt x="33574" y="56658"/>
                </a:lnTo>
                <a:lnTo>
                  <a:pt x="35940" y="57233"/>
                </a:lnTo>
                <a:lnTo>
                  <a:pt x="73405" y="65539"/>
                </a:lnTo>
                <a:lnTo>
                  <a:pt x="111125" y="73273"/>
                </a:lnTo>
                <a:lnTo>
                  <a:pt x="148716" y="80439"/>
                </a:lnTo>
                <a:lnTo>
                  <a:pt x="186562" y="86838"/>
                </a:lnTo>
                <a:lnTo>
                  <a:pt x="224408" y="92567"/>
                </a:lnTo>
                <a:lnTo>
                  <a:pt x="262254" y="97726"/>
                </a:lnTo>
                <a:lnTo>
                  <a:pt x="300354" y="102119"/>
                </a:lnTo>
                <a:lnTo>
                  <a:pt x="338327" y="105938"/>
                </a:lnTo>
                <a:lnTo>
                  <a:pt x="376427" y="109089"/>
                </a:lnTo>
                <a:lnTo>
                  <a:pt x="414527" y="111572"/>
                </a:lnTo>
                <a:lnTo>
                  <a:pt x="452627" y="113386"/>
                </a:lnTo>
                <a:lnTo>
                  <a:pt x="490854" y="114532"/>
                </a:lnTo>
                <a:lnTo>
                  <a:pt x="528954" y="115008"/>
                </a:lnTo>
                <a:lnTo>
                  <a:pt x="567181" y="114912"/>
                </a:lnTo>
                <a:lnTo>
                  <a:pt x="605281" y="114051"/>
                </a:lnTo>
                <a:lnTo>
                  <a:pt x="643381" y="112618"/>
                </a:lnTo>
                <a:lnTo>
                  <a:pt x="681481" y="110516"/>
                </a:lnTo>
                <a:lnTo>
                  <a:pt x="719581" y="107745"/>
                </a:lnTo>
                <a:lnTo>
                  <a:pt x="757554" y="104303"/>
                </a:lnTo>
                <a:lnTo>
                  <a:pt x="775983" y="102309"/>
                </a:lnTo>
                <a:lnTo>
                  <a:pt x="528954" y="102309"/>
                </a:lnTo>
                <a:lnTo>
                  <a:pt x="490981" y="101832"/>
                </a:lnTo>
                <a:lnTo>
                  <a:pt x="415163" y="98887"/>
                </a:lnTo>
                <a:lnTo>
                  <a:pt x="339343" y="93282"/>
                </a:lnTo>
                <a:lnTo>
                  <a:pt x="263778" y="85110"/>
                </a:lnTo>
                <a:lnTo>
                  <a:pt x="188467" y="74282"/>
                </a:lnTo>
                <a:lnTo>
                  <a:pt x="150875" y="67917"/>
                </a:lnTo>
                <a:lnTo>
                  <a:pt x="113410" y="60797"/>
                </a:lnTo>
                <a:lnTo>
                  <a:pt x="76072" y="53099"/>
                </a:lnTo>
                <a:lnTo>
                  <a:pt x="38734" y="44830"/>
                </a:lnTo>
                <a:lnTo>
                  <a:pt x="36632" y="44322"/>
                </a:lnTo>
                <a:close/>
              </a:path>
              <a:path w="1207135" h="115570">
                <a:moveTo>
                  <a:pt x="98425" y="12661"/>
                </a:moveTo>
                <a:lnTo>
                  <a:pt x="0" y="41973"/>
                </a:lnTo>
                <a:lnTo>
                  <a:pt x="73913" y="113143"/>
                </a:lnTo>
                <a:lnTo>
                  <a:pt x="77977" y="113066"/>
                </a:lnTo>
                <a:lnTo>
                  <a:pt x="82803" y="108013"/>
                </a:lnTo>
                <a:lnTo>
                  <a:pt x="82803" y="103993"/>
                </a:lnTo>
                <a:lnTo>
                  <a:pt x="33574" y="56658"/>
                </a:lnTo>
                <a:lnTo>
                  <a:pt x="10794" y="51122"/>
                </a:lnTo>
                <a:lnTo>
                  <a:pt x="13715" y="38785"/>
                </a:lnTo>
                <a:lnTo>
                  <a:pt x="55211" y="38785"/>
                </a:lnTo>
                <a:lnTo>
                  <a:pt x="101980" y="24828"/>
                </a:lnTo>
                <a:lnTo>
                  <a:pt x="103885" y="21297"/>
                </a:lnTo>
                <a:lnTo>
                  <a:pt x="101853" y="14579"/>
                </a:lnTo>
                <a:lnTo>
                  <a:pt x="98425" y="12661"/>
                </a:lnTo>
                <a:close/>
              </a:path>
              <a:path w="1207135" h="115570">
                <a:moveTo>
                  <a:pt x="1203197" y="0"/>
                </a:moveTo>
                <a:lnTo>
                  <a:pt x="1166494" y="11239"/>
                </a:lnTo>
                <a:lnTo>
                  <a:pt x="1129791" y="21780"/>
                </a:lnTo>
                <a:lnTo>
                  <a:pt x="1092961" y="31661"/>
                </a:lnTo>
                <a:lnTo>
                  <a:pt x="1055877" y="40970"/>
                </a:lnTo>
                <a:lnTo>
                  <a:pt x="981582" y="57489"/>
                </a:lnTo>
                <a:lnTo>
                  <a:pt x="906779" y="71549"/>
                </a:lnTo>
                <a:lnTo>
                  <a:pt x="831595" y="82845"/>
                </a:lnTo>
                <a:lnTo>
                  <a:pt x="756157" y="91677"/>
                </a:lnTo>
                <a:lnTo>
                  <a:pt x="680592" y="97848"/>
                </a:lnTo>
                <a:lnTo>
                  <a:pt x="604773" y="101361"/>
                </a:lnTo>
                <a:lnTo>
                  <a:pt x="528954" y="102309"/>
                </a:lnTo>
                <a:lnTo>
                  <a:pt x="775983" y="102309"/>
                </a:lnTo>
                <a:lnTo>
                  <a:pt x="833373" y="95420"/>
                </a:lnTo>
                <a:lnTo>
                  <a:pt x="871219" y="90070"/>
                </a:lnTo>
                <a:lnTo>
                  <a:pt x="909065" y="84047"/>
                </a:lnTo>
                <a:lnTo>
                  <a:pt x="946657" y="77268"/>
                </a:lnTo>
                <a:lnTo>
                  <a:pt x="984122" y="69913"/>
                </a:lnTo>
                <a:lnTo>
                  <a:pt x="1021588" y="61979"/>
                </a:lnTo>
                <a:lnTo>
                  <a:pt x="1058926" y="53286"/>
                </a:lnTo>
                <a:lnTo>
                  <a:pt x="1096264" y="43929"/>
                </a:lnTo>
                <a:lnTo>
                  <a:pt x="1133347" y="33985"/>
                </a:lnTo>
                <a:lnTo>
                  <a:pt x="1170304" y="23380"/>
                </a:lnTo>
                <a:lnTo>
                  <a:pt x="1206880" y="12141"/>
                </a:lnTo>
                <a:lnTo>
                  <a:pt x="1203197" y="0"/>
                </a:lnTo>
                <a:close/>
              </a:path>
              <a:path w="1207135" h="115570">
                <a:moveTo>
                  <a:pt x="13715" y="38785"/>
                </a:moveTo>
                <a:lnTo>
                  <a:pt x="10794" y="51122"/>
                </a:lnTo>
                <a:lnTo>
                  <a:pt x="33574" y="56658"/>
                </a:lnTo>
                <a:lnTo>
                  <a:pt x="27729" y="51038"/>
                </a:lnTo>
                <a:lnTo>
                  <a:pt x="14096" y="51038"/>
                </a:lnTo>
                <a:lnTo>
                  <a:pt x="16636" y="40373"/>
                </a:lnTo>
                <a:lnTo>
                  <a:pt x="20286" y="40373"/>
                </a:lnTo>
                <a:lnTo>
                  <a:pt x="13715" y="38785"/>
                </a:lnTo>
                <a:close/>
              </a:path>
              <a:path w="1207135" h="115570">
                <a:moveTo>
                  <a:pt x="16636" y="40373"/>
                </a:moveTo>
                <a:lnTo>
                  <a:pt x="14096" y="51038"/>
                </a:lnTo>
                <a:lnTo>
                  <a:pt x="24503" y="47937"/>
                </a:lnTo>
                <a:lnTo>
                  <a:pt x="16636" y="40373"/>
                </a:lnTo>
                <a:close/>
              </a:path>
              <a:path w="1207135" h="115570">
                <a:moveTo>
                  <a:pt x="24503" y="47937"/>
                </a:moveTo>
                <a:lnTo>
                  <a:pt x="14096" y="51038"/>
                </a:lnTo>
                <a:lnTo>
                  <a:pt x="27729" y="51038"/>
                </a:lnTo>
                <a:lnTo>
                  <a:pt x="24503" y="47937"/>
                </a:lnTo>
                <a:close/>
              </a:path>
              <a:path w="1207135" h="115570">
                <a:moveTo>
                  <a:pt x="20286" y="40373"/>
                </a:moveTo>
                <a:lnTo>
                  <a:pt x="16636" y="40373"/>
                </a:lnTo>
                <a:lnTo>
                  <a:pt x="24503" y="47937"/>
                </a:lnTo>
                <a:lnTo>
                  <a:pt x="36632" y="44322"/>
                </a:lnTo>
                <a:lnTo>
                  <a:pt x="20286" y="40373"/>
                </a:lnTo>
                <a:close/>
              </a:path>
              <a:path w="1207135" h="115570">
                <a:moveTo>
                  <a:pt x="55211" y="38785"/>
                </a:moveTo>
                <a:lnTo>
                  <a:pt x="13715" y="38785"/>
                </a:lnTo>
                <a:lnTo>
                  <a:pt x="36632" y="44322"/>
                </a:lnTo>
                <a:lnTo>
                  <a:pt x="55211" y="3878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5359" y="4923916"/>
            <a:ext cx="2827020" cy="1802130"/>
          </a:xfrm>
          <a:custGeom>
            <a:avLst/>
            <a:gdLst/>
            <a:ahLst/>
            <a:cxnLst/>
            <a:rect l="l" t="t" r="r" b="b"/>
            <a:pathLst>
              <a:path w="2827020" h="1802129">
                <a:moveTo>
                  <a:pt x="2526436" y="0"/>
                </a:moveTo>
                <a:lnTo>
                  <a:pt x="300380" y="0"/>
                </a:lnTo>
                <a:lnTo>
                  <a:pt x="251665" y="3931"/>
                </a:lnTo>
                <a:lnTo>
                  <a:pt x="205449" y="15314"/>
                </a:lnTo>
                <a:lnTo>
                  <a:pt x="162353" y="33528"/>
                </a:lnTo>
                <a:lnTo>
                  <a:pt x="122994" y="57956"/>
                </a:lnTo>
                <a:lnTo>
                  <a:pt x="87991" y="87979"/>
                </a:lnTo>
                <a:lnTo>
                  <a:pt x="57965" y="122977"/>
                </a:lnTo>
                <a:lnTo>
                  <a:pt x="33534" y="162333"/>
                </a:lnTo>
                <a:lnTo>
                  <a:pt x="15316" y="205427"/>
                </a:lnTo>
                <a:lnTo>
                  <a:pt x="3932" y="251640"/>
                </a:lnTo>
                <a:lnTo>
                  <a:pt x="0" y="300354"/>
                </a:lnTo>
                <a:lnTo>
                  <a:pt x="0" y="1501597"/>
                </a:lnTo>
                <a:lnTo>
                  <a:pt x="3932" y="1550313"/>
                </a:lnTo>
                <a:lnTo>
                  <a:pt x="15316" y="1596527"/>
                </a:lnTo>
                <a:lnTo>
                  <a:pt x="33534" y="1639619"/>
                </a:lnTo>
                <a:lnTo>
                  <a:pt x="57965" y="1678971"/>
                </a:lnTo>
                <a:lnTo>
                  <a:pt x="87991" y="1713965"/>
                </a:lnTo>
                <a:lnTo>
                  <a:pt x="122994" y="1743982"/>
                </a:lnTo>
                <a:lnTo>
                  <a:pt x="162353" y="1768405"/>
                </a:lnTo>
                <a:lnTo>
                  <a:pt x="205449" y="1786616"/>
                </a:lnTo>
                <a:lnTo>
                  <a:pt x="251665" y="1797996"/>
                </a:lnTo>
                <a:lnTo>
                  <a:pt x="300380" y="1801926"/>
                </a:lnTo>
                <a:lnTo>
                  <a:pt x="2526436" y="1801926"/>
                </a:lnTo>
                <a:lnTo>
                  <a:pt x="2575147" y="1797996"/>
                </a:lnTo>
                <a:lnTo>
                  <a:pt x="2621351" y="1786616"/>
                </a:lnTo>
                <a:lnTo>
                  <a:pt x="2664430" y="1768405"/>
                </a:lnTo>
                <a:lnTo>
                  <a:pt x="2703769" y="1743982"/>
                </a:lnTo>
                <a:lnTo>
                  <a:pt x="2738748" y="1713965"/>
                </a:lnTo>
                <a:lnTo>
                  <a:pt x="2768752" y="1678971"/>
                </a:lnTo>
                <a:lnTo>
                  <a:pt x="2793163" y="1639619"/>
                </a:lnTo>
                <a:lnTo>
                  <a:pt x="2811363" y="1596527"/>
                </a:lnTo>
                <a:lnTo>
                  <a:pt x="2822736" y="1550313"/>
                </a:lnTo>
                <a:lnTo>
                  <a:pt x="2826664" y="1501597"/>
                </a:lnTo>
                <a:lnTo>
                  <a:pt x="2826664" y="300354"/>
                </a:lnTo>
                <a:lnTo>
                  <a:pt x="2822736" y="251640"/>
                </a:lnTo>
                <a:lnTo>
                  <a:pt x="2811363" y="205427"/>
                </a:lnTo>
                <a:lnTo>
                  <a:pt x="2793163" y="162333"/>
                </a:lnTo>
                <a:lnTo>
                  <a:pt x="2768752" y="122977"/>
                </a:lnTo>
                <a:lnTo>
                  <a:pt x="2738748" y="87979"/>
                </a:lnTo>
                <a:lnTo>
                  <a:pt x="2703769" y="57956"/>
                </a:lnTo>
                <a:lnTo>
                  <a:pt x="2664430" y="33528"/>
                </a:lnTo>
                <a:lnTo>
                  <a:pt x="2621351" y="15314"/>
                </a:lnTo>
                <a:lnTo>
                  <a:pt x="2575147" y="3931"/>
                </a:lnTo>
                <a:lnTo>
                  <a:pt x="252643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75359" y="4923916"/>
            <a:ext cx="2827020" cy="1802130"/>
          </a:xfrm>
          <a:custGeom>
            <a:avLst/>
            <a:gdLst/>
            <a:ahLst/>
            <a:cxnLst/>
            <a:rect l="l" t="t" r="r" b="b"/>
            <a:pathLst>
              <a:path w="2827020" h="1802129">
                <a:moveTo>
                  <a:pt x="0" y="300354"/>
                </a:moveTo>
                <a:lnTo>
                  <a:pt x="3932" y="251640"/>
                </a:lnTo>
                <a:lnTo>
                  <a:pt x="15316" y="205427"/>
                </a:lnTo>
                <a:lnTo>
                  <a:pt x="33534" y="162333"/>
                </a:lnTo>
                <a:lnTo>
                  <a:pt x="57965" y="122977"/>
                </a:lnTo>
                <a:lnTo>
                  <a:pt x="87991" y="87979"/>
                </a:lnTo>
                <a:lnTo>
                  <a:pt x="122994" y="57956"/>
                </a:lnTo>
                <a:lnTo>
                  <a:pt x="162353" y="33528"/>
                </a:lnTo>
                <a:lnTo>
                  <a:pt x="205449" y="15314"/>
                </a:lnTo>
                <a:lnTo>
                  <a:pt x="251665" y="3931"/>
                </a:lnTo>
                <a:lnTo>
                  <a:pt x="300380" y="0"/>
                </a:lnTo>
                <a:lnTo>
                  <a:pt x="2526436" y="0"/>
                </a:lnTo>
                <a:lnTo>
                  <a:pt x="2575147" y="3931"/>
                </a:lnTo>
                <a:lnTo>
                  <a:pt x="2621351" y="15314"/>
                </a:lnTo>
                <a:lnTo>
                  <a:pt x="2664430" y="33528"/>
                </a:lnTo>
                <a:lnTo>
                  <a:pt x="2703769" y="57956"/>
                </a:lnTo>
                <a:lnTo>
                  <a:pt x="2738748" y="87979"/>
                </a:lnTo>
                <a:lnTo>
                  <a:pt x="2768752" y="122977"/>
                </a:lnTo>
                <a:lnTo>
                  <a:pt x="2793163" y="162333"/>
                </a:lnTo>
                <a:lnTo>
                  <a:pt x="2811363" y="205427"/>
                </a:lnTo>
                <a:lnTo>
                  <a:pt x="2822736" y="251640"/>
                </a:lnTo>
                <a:lnTo>
                  <a:pt x="2826664" y="300354"/>
                </a:lnTo>
                <a:lnTo>
                  <a:pt x="2826664" y="1501597"/>
                </a:lnTo>
                <a:lnTo>
                  <a:pt x="2822736" y="1550313"/>
                </a:lnTo>
                <a:lnTo>
                  <a:pt x="2811363" y="1596527"/>
                </a:lnTo>
                <a:lnTo>
                  <a:pt x="2793163" y="1639619"/>
                </a:lnTo>
                <a:lnTo>
                  <a:pt x="2768752" y="1678971"/>
                </a:lnTo>
                <a:lnTo>
                  <a:pt x="2738748" y="1713965"/>
                </a:lnTo>
                <a:lnTo>
                  <a:pt x="2703769" y="1743982"/>
                </a:lnTo>
                <a:lnTo>
                  <a:pt x="2664430" y="1768405"/>
                </a:lnTo>
                <a:lnTo>
                  <a:pt x="2621351" y="1786616"/>
                </a:lnTo>
                <a:lnTo>
                  <a:pt x="2575147" y="1797996"/>
                </a:lnTo>
                <a:lnTo>
                  <a:pt x="2526436" y="1801926"/>
                </a:lnTo>
                <a:lnTo>
                  <a:pt x="300380" y="1801926"/>
                </a:lnTo>
                <a:lnTo>
                  <a:pt x="251665" y="1797996"/>
                </a:lnTo>
                <a:lnTo>
                  <a:pt x="205449" y="1786616"/>
                </a:lnTo>
                <a:lnTo>
                  <a:pt x="162353" y="1768405"/>
                </a:lnTo>
                <a:lnTo>
                  <a:pt x="122994" y="1743982"/>
                </a:lnTo>
                <a:lnTo>
                  <a:pt x="87991" y="1713965"/>
                </a:lnTo>
                <a:lnTo>
                  <a:pt x="57965" y="1678971"/>
                </a:lnTo>
                <a:lnTo>
                  <a:pt x="33534" y="1639619"/>
                </a:lnTo>
                <a:lnTo>
                  <a:pt x="15316" y="1596527"/>
                </a:lnTo>
                <a:lnTo>
                  <a:pt x="3932" y="1550313"/>
                </a:lnTo>
                <a:lnTo>
                  <a:pt x="0" y="1501597"/>
                </a:lnTo>
                <a:lnTo>
                  <a:pt x="0" y="30035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7150" y="5272785"/>
            <a:ext cx="2520315" cy="10534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lvl="0" indent="1905" algn="ctr" defTabSz="914400" rtl="0" eaLnBrk="1" fontAlgn="auto" latinLnBrk="0" hangingPunct="1">
              <a:lnSpc>
                <a:spcPct val="915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Gesteigerte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Aggression 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bewirkt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Bestrafung,</a:t>
            </a:r>
            <a:r>
              <a:rPr kumimoji="0" sz="18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Ablehnung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Seiten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Umwelt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44548" y="4254627"/>
            <a:ext cx="140970" cy="509905"/>
          </a:xfrm>
          <a:custGeom>
            <a:avLst/>
            <a:gdLst/>
            <a:ahLst/>
            <a:cxnLst/>
            <a:rect l="l" t="t" r="r" b="b"/>
            <a:pathLst>
              <a:path w="140969" h="509904">
                <a:moveTo>
                  <a:pt x="46922" y="25103"/>
                </a:moveTo>
                <a:lnTo>
                  <a:pt x="41403" y="36376"/>
                </a:lnTo>
                <a:lnTo>
                  <a:pt x="43433" y="65150"/>
                </a:lnTo>
                <a:lnTo>
                  <a:pt x="50037" y="129667"/>
                </a:lnTo>
                <a:lnTo>
                  <a:pt x="58546" y="193929"/>
                </a:lnTo>
                <a:lnTo>
                  <a:pt x="68833" y="257937"/>
                </a:lnTo>
                <a:lnTo>
                  <a:pt x="81152" y="321564"/>
                </a:lnTo>
                <a:lnTo>
                  <a:pt x="95122" y="384683"/>
                </a:lnTo>
                <a:lnTo>
                  <a:pt x="110997" y="447548"/>
                </a:lnTo>
                <a:lnTo>
                  <a:pt x="128777" y="509650"/>
                </a:lnTo>
                <a:lnTo>
                  <a:pt x="140969" y="506222"/>
                </a:lnTo>
                <a:lnTo>
                  <a:pt x="123189" y="443992"/>
                </a:lnTo>
                <a:lnTo>
                  <a:pt x="107441" y="381635"/>
                </a:lnTo>
                <a:lnTo>
                  <a:pt x="93471" y="318770"/>
                </a:lnTo>
                <a:lnTo>
                  <a:pt x="81406" y="255524"/>
                </a:lnTo>
                <a:lnTo>
                  <a:pt x="71119" y="191897"/>
                </a:lnTo>
                <a:lnTo>
                  <a:pt x="62610" y="128016"/>
                </a:lnTo>
                <a:lnTo>
                  <a:pt x="56133" y="63881"/>
                </a:lnTo>
                <a:lnTo>
                  <a:pt x="54046" y="35490"/>
                </a:lnTo>
                <a:lnTo>
                  <a:pt x="46922" y="25103"/>
                </a:lnTo>
                <a:close/>
              </a:path>
              <a:path w="140969" h="509904">
                <a:moveTo>
                  <a:pt x="45084" y="0"/>
                </a:moveTo>
                <a:lnTo>
                  <a:pt x="1524" y="88900"/>
                </a:lnTo>
                <a:lnTo>
                  <a:pt x="0" y="92075"/>
                </a:lnTo>
                <a:lnTo>
                  <a:pt x="1269" y="95885"/>
                </a:lnTo>
                <a:lnTo>
                  <a:pt x="4444" y="97409"/>
                </a:lnTo>
                <a:lnTo>
                  <a:pt x="7493" y="98933"/>
                </a:lnTo>
                <a:lnTo>
                  <a:pt x="11302" y="97662"/>
                </a:lnTo>
                <a:lnTo>
                  <a:pt x="12953" y="94487"/>
                </a:lnTo>
                <a:lnTo>
                  <a:pt x="41403" y="36376"/>
                </a:lnTo>
                <a:lnTo>
                  <a:pt x="39750" y="12954"/>
                </a:lnTo>
                <a:lnTo>
                  <a:pt x="52324" y="12065"/>
                </a:lnTo>
                <a:lnTo>
                  <a:pt x="53346" y="12065"/>
                </a:lnTo>
                <a:lnTo>
                  <a:pt x="45084" y="0"/>
                </a:lnTo>
                <a:close/>
              </a:path>
              <a:path w="140969" h="509904">
                <a:moveTo>
                  <a:pt x="53346" y="12065"/>
                </a:moveTo>
                <a:lnTo>
                  <a:pt x="52324" y="12065"/>
                </a:lnTo>
                <a:lnTo>
                  <a:pt x="54046" y="35490"/>
                </a:lnTo>
                <a:lnTo>
                  <a:pt x="90677" y="88900"/>
                </a:lnTo>
                <a:lnTo>
                  <a:pt x="92582" y="91821"/>
                </a:lnTo>
                <a:lnTo>
                  <a:pt x="96519" y="92583"/>
                </a:lnTo>
                <a:lnTo>
                  <a:pt x="99440" y="90550"/>
                </a:lnTo>
                <a:lnTo>
                  <a:pt x="102362" y="88646"/>
                </a:lnTo>
                <a:lnTo>
                  <a:pt x="103124" y="84581"/>
                </a:lnTo>
                <a:lnTo>
                  <a:pt x="101091" y="81787"/>
                </a:lnTo>
                <a:lnTo>
                  <a:pt x="53346" y="12065"/>
                </a:lnTo>
                <a:close/>
              </a:path>
              <a:path w="140969" h="509904">
                <a:moveTo>
                  <a:pt x="52324" y="12065"/>
                </a:moveTo>
                <a:lnTo>
                  <a:pt x="39750" y="12954"/>
                </a:lnTo>
                <a:lnTo>
                  <a:pt x="41403" y="36376"/>
                </a:lnTo>
                <a:lnTo>
                  <a:pt x="46922" y="25103"/>
                </a:lnTo>
                <a:lnTo>
                  <a:pt x="40766" y="16129"/>
                </a:lnTo>
                <a:lnTo>
                  <a:pt x="51688" y="15367"/>
                </a:lnTo>
                <a:lnTo>
                  <a:pt x="52566" y="15367"/>
                </a:lnTo>
                <a:lnTo>
                  <a:pt x="52324" y="12065"/>
                </a:lnTo>
                <a:close/>
              </a:path>
              <a:path w="140969" h="509904">
                <a:moveTo>
                  <a:pt x="52566" y="15367"/>
                </a:moveTo>
                <a:lnTo>
                  <a:pt x="51688" y="15367"/>
                </a:lnTo>
                <a:lnTo>
                  <a:pt x="46922" y="25103"/>
                </a:lnTo>
                <a:lnTo>
                  <a:pt x="54046" y="35490"/>
                </a:lnTo>
                <a:lnTo>
                  <a:pt x="52566" y="15367"/>
                </a:lnTo>
                <a:close/>
              </a:path>
              <a:path w="140969" h="509904">
                <a:moveTo>
                  <a:pt x="51688" y="15367"/>
                </a:moveTo>
                <a:lnTo>
                  <a:pt x="40766" y="16129"/>
                </a:lnTo>
                <a:lnTo>
                  <a:pt x="46922" y="25103"/>
                </a:lnTo>
                <a:lnTo>
                  <a:pt x="51688" y="1536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7537" y="2620517"/>
            <a:ext cx="3019425" cy="1463675"/>
          </a:xfrm>
          <a:custGeom>
            <a:avLst/>
            <a:gdLst/>
            <a:ahLst/>
            <a:cxnLst/>
            <a:rect l="l" t="t" r="r" b="b"/>
            <a:pathLst>
              <a:path w="3019425" h="1463675">
                <a:moveTo>
                  <a:pt x="2775407" y="0"/>
                </a:moveTo>
                <a:lnTo>
                  <a:pt x="243954" y="0"/>
                </a:lnTo>
                <a:lnTo>
                  <a:pt x="194788" y="4955"/>
                </a:lnTo>
                <a:lnTo>
                  <a:pt x="148995" y="19169"/>
                </a:lnTo>
                <a:lnTo>
                  <a:pt x="107556" y="41656"/>
                </a:lnTo>
                <a:lnTo>
                  <a:pt x="71451" y="71437"/>
                </a:lnTo>
                <a:lnTo>
                  <a:pt x="41663" y="107528"/>
                </a:lnTo>
                <a:lnTo>
                  <a:pt x="19170" y="148947"/>
                </a:lnTo>
                <a:lnTo>
                  <a:pt x="4956" y="194711"/>
                </a:lnTo>
                <a:lnTo>
                  <a:pt x="0" y="243840"/>
                </a:lnTo>
                <a:lnTo>
                  <a:pt x="0" y="1219708"/>
                </a:lnTo>
                <a:lnTo>
                  <a:pt x="4956" y="1268836"/>
                </a:lnTo>
                <a:lnTo>
                  <a:pt x="19170" y="1314600"/>
                </a:lnTo>
                <a:lnTo>
                  <a:pt x="41663" y="1356019"/>
                </a:lnTo>
                <a:lnTo>
                  <a:pt x="71451" y="1392110"/>
                </a:lnTo>
                <a:lnTo>
                  <a:pt x="107556" y="1421891"/>
                </a:lnTo>
                <a:lnTo>
                  <a:pt x="148995" y="1444378"/>
                </a:lnTo>
                <a:lnTo>
                  <a:pt x="194788" y="1458592"/>
                </a:lnTo>
                <a:lnTo>
                  <a:pt x="243954" y="1463548"/>
                </a:lnTo>
                <a:lnTo>
                  <a:pt x="2775407" y="1463548"/>
                </a:lnTo>
                <a:lnTo>
                  <a:pt x="2824577" y="1458592"/>
                </a:lnTo>
                <a:lnTo>
                  <a:pt x="2870373" y="1444378"/>
                </a:lnTo>
                <a:lnTo>
                  <a:pt x="2911814" y="1421891"/>
                </a:lnTo>
                <a:lnTo>
                  <a:pt x="2947920" y="1392110"/>
                </a:lnTo>
                <a:lnTo>
                  <a:pt x="2977710" y="1356019"/>
                </a:lnTo>
                <a:lnTo>
                  <a:pt x="3000203" y="1314600"/>
                </a:lnTo>
                <a:lnTo>
                  <a:pt x="3014417" y="1268836"/>
                </a:lnTo>
                <a:lnTo>
                  <a:pt x="3019374" y="1219708"/>
                </a:lnTo>
                <a:lnTo>
                  <a:pt x="3019374" y="243840"/>
                </a:lnTo>
                <a:lnTo>
                  <a:pt x="3014417" y="194711"/>
                </a:lnTo>
                <a:lnTo>
                  <a:pt x="3000203" y="148947"/>
                </a:lnTo>
                <a:lnTo>
                  <a:pt x="2977710" y="107528"/>
                </a:lnTo>
                <a:lnTo>
                  <a:pt x="2947920" y="71437"/>
                </a:lnTo>
                <a:lnTo>
                  <a:pt x="2911814" y="41656"/>
                </a:lnTo>
                <a:lnTo>
                  <a:pt x="2870373" y="19169"/>
                </a:lnTo>
                <a:lnTo>
                  <a:pt x="2824577" y="4955"/>
                </a:lnTo>
                <a:lnTo>
                  <a:pt x="277540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8891" y="2786253"/>
            <a:ext cx="259651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ct val="915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Erhöhte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Bedrohung 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Aggression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Mittel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61895" y="2266569"/>
            <a:ext cx="537845" cy="255904"/>
          </a:xfrm>
          <a:custGeom>
            <a:avLst/>
            <a:gdLst/>
            <a:ahLst/>
            <a:cxnLst/>
            <a:rect l="l" t="t" r="r" b="b"/>
            <a:pathLst>
              <a:path w="537844" h="255905">
                <a:moveTo>
                  <a:pt x="501071" y="28764"/>
                </a:moveTo>
                <a:lnTo>
                  <a:pt x="396240" y="61848"/>
                </a:lnTo>
                <a:lnTo>
                  <a:pt x="327787" y="86740"/>
                </a:lnTo>
                <a:lnTo>
                  <a:pt x="260223" y="114045"/>
                </a:lnTo>
                <a:lnTo>
                  <a:pt x="193548" y="143382"/>
                </a:lnTo>
                <a:lnTo>
                  <a:pt x="128016" y="175005"/>
                </a:lnTo>
                <a:lnTo>
                  <a:pt x="63246" y="208787"/>
                </a:lnTo>
                <a:lnTo>
                  <a:pt x="0" y="244601"/>
                </a:lnTo>
                <a:lnTo>
                  <a:pt x="6223" y="255650"/>
                </a:lnTo>
                <a:lnTo>
                  <a:pt x="69596" y="219836"/>
                </a:lnTo>
                <a:lnTo>
                  <a:pt x="133857" y="186308"/>
                </a:lnTo>
                <a:lnTo>
                  <a:pt x="199136" y="154939"/>
                </a:lnTo>
                <a:lnTo>
                  <a:pt x="265430" y="125602"/>
                </a:lnTo>
                <a:lnTo>
                  <a:pt x="332486" y="98551"/>
                </a:lnTo>
                <a:lnTo>
                  <a:pt x="400685" y="73786"/>
                </a:lnTo>
                <a:lnTo>
                  <a:pt x="469519" y="51180"/>
                </a:lnTo>
                <a:lnTo>
                  <a:pt x="504459" y="40999"/>
                </a:lnTo>
                <a:lnTo>
                  <a:pt x="513197" y="31787"/>
                </a:lnTo>
                <a:lnTo>
                  <a:pt x="501071" y="28764"/>
                </a:lnTo>
                <a:close/>
              </a:path>
              <a:path w="537844" h="255905">
                <a:moveTo>
                  <a:pt x="527163" y="22225"/>
                </a:moveTo>
                <a:lnTo>
                  <a:pt x="523494" y="22225"/>
                </a:lnTo>
                <a:lnTo>
                  <a:pt x="527050" y="34416"/>
                </a:lnTo>
                <a:lnTo>
                  <a:pt x="504459" y="40999"/>
                </a:lnTo>
                <a:lnTo>
                  <a:pt x="459994" y="87883"/>
                </a:lnTo>
                <a:lnTo>
                  <a:pt x="457581" y="90550"/>
                </a:lnTo>
                <a:lnTo>
                  <a:pt x="457707" y="94487"/>
                </a:lnTo>
                <a:lnTo>
                  <a:pt x="462788" y="99313"/>
                </a:lnTo>
                <a:lnTo>
                  <a:pt x="466725" y="99186"/>
                </a:lnTo>
                <a:lnTo>
                  <a:pt x="537337" y="24764"/>
                </a:lnTo>
                <a:lnTo>
                  <a:pt x="527163" y="22225"/>
                </a:lnTo>
                <a:close/>
              </a:path>
              <a:path w="537844" h="255905">
                <a:moveTo>
                  <a:pt x="513197" y="31787"/>
                </a:moveTo>
                <a:lnTo>
                  <a:pt x="504459" y="40999"/>
                </a:lnTo>
                <a:lnTo>
                  <a:pt x="527050" y="34416"/>
                </a:lnTo>
                <a:lnTo>
                  <a:pt x="523748" y="34416"/>
                </a:lnTo>
                <a:lnTo>
                  <a:pt x="513197" y="31787"/>
                </a:lnTo>
                <a:close/>
              </a:path>
              <a:path w="537844" h="255905">
                <a:moveTo>
                  <a:pt x="520700" y="23875"/>
                </a:moveTo>
                <a:lnTo>
                  <a:pt x="513197" y="31787"/>
                </a:lnTo>
                <a:lnTo>
                  <a:pt x="523748" y="34416"/>
                </a:lnTo>
                <a:lnTo>
                  <a:pt x="520700" y="23875"/>
                </a:lnTo>
                <a:close/>
              </a:path>
              <a:path w="537844" h="255905">
                <a:moveTo>
                  <a:pt x="523975" y="23875"/>
                </a:moveTo>
                <a:lnTo>
                  <a:pt x="520700" y="23875"/>
                </a:lnTo>
                <a:lnTo>
                  <a:pt x="523748" y="34416"/>
                </a:lnTo>
                <a:lnTo>
                  <a:pt x="527050" y="34416"/>
                </a:lnTo>
                <a:lnTo>
                  <a:pt x="523975" y="23875"/>
                </a:lnTo>
                <a:close/>
              </a:path>
              <a:path w="537844" h="255905">
                <a:moveTo>
                  <a:pt x="523494" y="22225"/>
                </a:moveTo>
                <a:lnTo>
                  <a:pt x="501071" y="28764"/>
                </a:lnTo>
                <a:lnTo>
                  <a:pt x="513197" y="31787"/>
                </a:lnTo>
                <a:lnTo>
                  <a:pt x="520700" y="23875"/>
                </a:lnTo>
                <a:lnTo>
                  <a:pt x="523975" y="23875"/>
                </a:lnTo>
                <a:lnTo>
                  <a:pt x="523494" y="22225"/>
                </a:lnTo>
                <a:close/>
              </a:path>
              <a:path w="537844" h="255905">
                <a:moveTo>
                  <a:pt x="437769" y="0"/>
                </a:moveTo>
                <a:lnTo>
                  <a:pt x="434340" y="2031"/>
                </a:lnTo>
                <a:lnTo>
                  <a:pt x="433450" y="5460"/>
                </a:lnTo>
                <a:lnTo>
                  <a:pt x="432688" y="8889"/>
                </a:lnTo>
                <a:lnTo>
                  <a:pt x="434721" y="12318"/>
                </a:lnTo>
                <a:lnTo>
                  <a:pt x="438150" y="13080"/>
                </a:lnTo>
                <a:lnTo>
                  <a:pt x="501071" y="28764"/>
                </a:lnTo>
                <a:lnTo>
                  <a:pt x="523494" y="22225"/>
                </a:lnTo>
                <a:lnTo>
                  <a:pt x="527163" y="22225"/>
                </a:lnTo>
                <a:lnTo>
                  <a:pt x="441198" y="761"/>
                </a:lnTo>
                <a:lnTo>
                  <a:pt x="43776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05073" y="6511543"/>
            <a:ext cx="3491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7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564007"/>
            <a:ext cx="80673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90" dirty="0" err="1" smtClean="0">
                <a:solidFill>
                  <a:srgbClr val="0099CC"/>
                </a:solidFill>
                <a:latin typeface="Trebuchet MS"/>
                <a:cs typeface="Trebuchet MS"/>
              </a:rPr>
              <a:t>Grundsätzliches</a:t>
            </a:r>
            <a:r>
              <a:rPr lang="de-DE" b="1" spc="-190" dirty="0">
                <a:solidFill>
                  <a:srgbClr val="0099CC"/>
                </a:solidFill>
                <a:latin typeface="Trebuchet MS"/>
                <a:cs typeface="Trebuchet MS"/>
              </a:rPr>
              <a:t> </a:t>
            </a:r>
            <a:r>
              <a:rPr lang="de-DE" b="1" spc="-190" dirty="0" smtClean="0">
                <a:solidFill>
                  <a:srgbClr val="0099CC"/>
                </a:solidFill>
                <a:latin typeface="Trebuchet MS"/>
                <a:cs typeface="Trebuchet MS"/>
              </a:rPr>
              <a:t>Ebene Eltern - </a:t>
            </a:r>
            <a:r>
              <a:rPr lang="de-DE" b="1" spc="-190" dirty="0" err="1" smtClean="0">
                <a:solidFill>
                  <a:srgbClr val="0099CC"/>
                </a:solidFill>
                <a:latin typeface="Trebuchet MS"/>
                <a:cs typeface="Trebuchet MS"/>
              </a:rPr>
              <a:t>ErzieherIn</a:t>
            </a:r>
            <a:endParaRPr b="1" spc="-190" dirty="0">
              <a:solidFill>
                <a:srgbClr val="0099CC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281760"/>
            <a:ext cx="8058150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pädagogische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Fachkräfte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müssen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immer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wieder 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deutlich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machen,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Eltern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bedeutet,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etwas 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Negatives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ihr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erfahren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damit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</a:t>
            </a:r>
            <a:r>
              <a:rPr kumimoji="0" sz="2400" b="0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Kränkung 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verbunden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28905" lvl="0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Dieses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Gefühl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lässt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unbedingt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vermeiden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400" b="0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sollte 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respektiert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werden.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Entscheidend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Umgang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dieser 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Kränkung!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08279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Netzwerke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Unterstützungsmöglichkeiten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Eltern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müssen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ausgebaut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gestärkt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werden,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Erleben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Erziehungskompetenz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Zufriedenheit</a:t>
            </a:r>
            <a:r>
              <a:rPr kumimoji="0" sz="2400" b="0" i="0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Elternrolle 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verstärken 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 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führt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indirekt 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einer  erhöhten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Zufriedenheit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 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pädagogischen</a:t>
            </a:r>
            <a:r>
              <a:rPr kumimoji="0" sz="2400" b="0" i="0" u="none" strike="noStrike" kern="1200" cap="none" spc="-4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Fachkräften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4275" y="1161256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7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61256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116125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675" y="6488907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6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0425" y="648890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6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8907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5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4007"/>
            <a:ext cx="3921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15" dirty="0" err="1" smtClean="0">
                <a:solidFill>
                  <a:srgbClr val="0099CC"/>
                </a:solidFill>
                <a:latin typeface="Trebuchet MS"/>
                <a:cs typeface="Trebuchet MS"/>
              </a:rPr>
              <a:t>Thema</a:t>
            </a:r>
            <a:r>
              <a:rPr b="1" spc="-335" dirty="0" smtClean="0">
                <a:solidFill>
                  <a:srgbClr val="0099CC"/>
                </a:solidFill>
                <a:latin typeface="Trebuchet MS"/>
                <a:cs typeface="Trebuchet MS"/>
              </a:rPr>
              <a:t> </a:t>
            </a:r>
            <a:r>
              <a:rPr b="1" spc="-185" dirty="0">
                <a:solidFill>
                  <a:srgbClr val="0099CC"/>
                </a:solidFill>
                <a:latin typeface="Trebuchet MS"/>
                <a:cs typeface="Trebuchet MS"/>
              </a:rPr>
              <a:t>herausfinden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724025"/>
            <a:ext cx="782891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Gesprächsanlass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direkt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ansprechen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Lehrerin: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„Ja </a:t>
            </a:r>
            <a:r>
              <a:rPr kumimoji="0" sz="24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Frau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Berg, </a:t>
            </a:r>
            <a:r>
              <a:rPr kumimoji="0" sz="24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2400" b="0" i="1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schon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kurz </a:t>
            </a:r>
            <a:r>
              <a:rPr kumimoji="0" sz="24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letzte </a:t>
            </a:r>
            <a:r>
              <a:rPr kumimoji="0" sz="24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Woche  </a:t>
            </a:r>
            <a:r>
              <a:rPr kumimoji="0" sz="24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angesprochen, </a:t>
            </a:r>
            <a:r>
              <a:rPr kumimoji="0" sz="24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mache 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 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mir </a:t>
            </a:r>
            <a:r>
              <a:rPr kumimoji="0" sz="24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Sorgen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Timo.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 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würde 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vorschlagen, 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schildere Ihnen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kurz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meine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Beobachtungen 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2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letzten </a:t>
            </a:r>
            <a:r>
              <a:rPr kumimoji="0" sz="2400" b="0" i="1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Wochen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dann 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würde 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mich </a:t>
            </a:r>
            <a:r>
              <a:rPr kumimoji="0" sz="24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freuen,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wenn </a:t>
            </a:r>
            <a:r>
              <a:rPr kumimoji="0" sz="24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 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mir 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erzählen, </a:t>
            </a:r>
            <a:r>
              <a:rPr kumimoji="0" sz="24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24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Timo </a:t>
            </a:r>
            <a:r>
              <a:rPr kumimoji="0" sz="24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400" b="0" i="1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Hause </a:t>
            </a:r>
            <a:r>
              <a:rPr kumimoji="0" sz="24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erleben. </a:t>
            </a:r>
            <a:r>
              <a:rPr kumimoji="0" sz="24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2400" b="0" i="1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24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 </a:t>
            </a:r>
            <a:r>
              <a:rPr kumimoji="0" sz="24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ok </a:t>
            </a:r>
            <a:r>
              <a:rPr kumimoji="0" sz="24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 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möchten </a:t>
            </a:r>
            <a:r>
              <a:rPr kumimoji="0" sz="24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 </a:t>
            </a:r>
            <a:r>
              <a:rPr kumimoji="0" sz="2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direkt </a:t>
            </a:r>
            <a:r>
              <a:rPr kumimoji="0" sz="24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etwas</a:t>
            </a:r>
            <a:r>
              <a:rPr kumimoji="0" sz="24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loswerden?“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4275" y="1161256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7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61256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116125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675" y="6488907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6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0425" y="648890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6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8907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5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37" y="741893"/>
            <a:ext cx="8844062" cy="5944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24460"/>
            <a:ext cx="4382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120" dirty="0">
                <a:latin typeface="Arial"/>
                <a:cs typeface="Arial"/>
              </a:rPr>
              <a:t>Einführung:</a:t>
            </a:r>
            <a:r>
              <a:rPr i="1" spc="-170" dirty="0">
                <a:latin typeface="Arial"/>
                <a:cs typeface="Arial"/>
              </a:rPr>
              <a:t> </a:t>
            </a:r>
            <a:r>
              <a:rPr i="1" spc="-200" dirty="0">
                <a:latin typeface="Arial"/>
                <a:cs typeface="Arial"/>
              </a:rPr>
              <a:t>Prozessmodell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78760" y="6432600"/>
            <a:ext cx="351282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spc="-105" dirty="0">
                <a:solidFill>
                  <a:srgbClr val="888888"/>
                </a:solidFill>
                <a:latin typeface="Arial"/>
                <a:cs typeface="Arial"/>
              </a:rPr>
              <a:t>HeVeKi </a:t>
            </a: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–Curriculum </a:t>
            </a:r>
            <a:r>
              <a:rPr sz="1200" spc="114" dirty="0">
                <a:solidFill>
                  <a:srgbClr val="888888"/>
                </a:solidFill>
                <a:latin typeface="Arial"/>
                <a:cs typeface="Arial"/>
              </a:rPr>
              <a:t>© </a:t>
            </a: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Fröhlich-Gildhoff, </a:t>
            </a:r>
            <a:r>
              <a:rPr sz="1200" spc="-85" dirty="0">
                <a:solidFill>
                  <a:srgbClr val="888888"/>
                </a:solidFill>
                <a:latin typeface="Arial"/>
                <a:cs typeface="Arial"/>
              </a:rPr>
              <a:t>Rönnau-Böse</a:t>
            </a:r>
            <a:r>
              <a:rPr sz="1200" spc="-2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888888"/>
                </a:solidFill>
                <a:latin typeface="Arial"/>
                <a:cs typeface="Arial"/>
              </a:rPr>
              <a:t>&amp;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5" dirty="0">
                <a:solidFill>
                  <a:srgbClr val="888888"/>
                </a:solidFill>
                <a:latin typeface="Arial"/>
                <a:cs typeface="Arial"/>
              </a:rPr>
              <a:t>Tinius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2007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233" y="6513677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240"/>
                </a:lnSpc>
              </a:p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de-DE" spc="-60" smtClean="0"/>
              <a:pPr marL="25400">
                <a:lnSpc>
                  <a:spcPts val="1240"/>
                </a:lnSpc>
              </a:pPr>
              <a:t>3</a:t>
            </a:fld>
            <a:endParaRPr lang="de-DE"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4007"/>
            <a:ext cx="4935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85" dirty="0" err="1" smtClean="0">
                <a:solidFill>
                  <a:srgbClr val="0099CC"/>
                </a:solidFill>
                <a:latin typeface="Trebuchet MS"/>
                <a:cs typeface="Trebuchet MS"/>
              </a:rPr>
              <a:t>Sichtweise</a:t>
            </a:r>
            <a:r>
              <a:rPr b="1" spc="-185" dirty="0" smtClean="0">
                <a:solidFill>
                  <a:srgbClr val="0099CC"/>
                </a:solidFill>
                <a:latin typeface="Trebuchet MS"/>
                <a:cs typeface="Trebuchet MS"/>
              </a:rPr>
              <a:t> </a:t>
            </a:r>
            <a:r>
              <a:rPr b="1" spc="-220" dirty="0">
                <a:solidFill>
                  <a:srgbClr val="0099CC"/>
                </a:solidFill>
                <a:latin typeface="Trebuchet MS"/>
                <a:cs typeface="Trebuchet MS"/>
              </a:rPr>
              <a:t>jedes</a:t>
            </a:r>
            <a:r>
              <a:rPr b="1" spc="-365" dirty="0">
                <a:solidFill>
                  <a:srgbClr val="0099CC"/>
                </a:solidFill>
                <a:latin typeface="Trebuchet MS"/>
                <a:cs typeface="Trebuchet MS"/>
              </a:rPr>
              <a:t> </a:t>
            </a:r>
            <a:r>
              <a:rPr b="1" spc="-229" dirty="0">
                <a:solidFill>
                  <a:srgbClr val="0099CC"/>
                </a:solidFill>
                <a:latin typeface="Trebuchet MS"/>
                <a:cs typeface="Trebuchet MS"/>
              </a:rPr>
              <a:t>einzelnen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05545"/>
            <a:ext cx="7954009" cy="5259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Alle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legen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ihre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Perspektive</a:t>
            </a:r>
            <a:r>
              <a:rPr kumimoji="0" sz="24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3335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Einschätzung 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Fachkraft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sollte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möglichst 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anhand</a:t>
            </a:r>
            <a:r>
              <a:rPr kumimoji="0" sz="2400" b="0" i="0" u="none" strike="noStrike" kern="1200" cap="none" spc="-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konkreter 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Beobachtungssituationen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beschrieben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 und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Ich-  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erläutert: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„Ich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habe beobachtet…“,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„Für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mich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sah </a:t>
            </a:r>
            <a:r>
              <a:rPr kumimoji="0" sz="2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 </a:t>
            </a:r>
            <a:r>
              <a:rPr kumimoji="0" sz="24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aus…“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„Ich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 Ihren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Sohn/Ihre</a:t>
            </a:r>
            <a:r>
              <a:rPr kumimoji="0" sz="2400" b="0" i="0" u="none" strike="noStrike" kern="1200" cap="none" spc="-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Tochter…“.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16890" lvl="0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Beobachtungen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interpretiert</a:t>
            </a:r>
            <a:r>
              <a:rPr kumimoji="0" sz="24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sondern 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möglichst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wertneutral</a:t>
            </a:r>
            <a:r>
              <a:rPr kumimoji="0" sz="24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dargestellt.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Nur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Wahrnehmung,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gleich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konkrete</a:t>
            </a:r>
            <a:r>
              <a:rPr kumimoji="0" sz="24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Lösungsidee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Lehrerin: 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„In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 </a:t>
            </a:r>
            <a:r>
              <a:rPr kumimoji="0" sz="18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letzten </a:t>
            </a:r>
            <a:r>
              <a:rPr kumimoji="0" sz="18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Wochen </a:t>
            </a:r>
            <a:r>
              <a:rPr kumimoji="0" sz="18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verstärkt </a:t>
            </a:r>
            <a:r>
              <a:rPr kumimoji="0" sz="1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beobachtet, </a:t>
            </a:r>
            <a:r>
              <a:rPr kumimoji="0" sz="18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18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Timo </a:t>
            </a:r>
            <a:r>
              <a:rPr kumimoji="0" sz="1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Mühe </a:t>
            </a: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hat, 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 </a:t>
            </a:r>
            <a:r>
              <a:rPr kumimoji="0" sz="18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Unterricht </a:t>
            </a:r>
            <a:r>
              <a:rPr kumimoji="0" sz="1800" b="0" i="1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18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folgen. </a:t>
            </a:r>
            <a:r>
              <a:rPr kumimoji="0" sz="1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mich </a:t>
            </a:r>
            <a:r>
              <a:rPr kumimoji="0" sz="1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sah </a:t>
            </a:r>
            <a:r>
              <a:rPr kumimoji="0" sz="1800" b="0" i="1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18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</a:t>
            </a:r>
            <a:r>
              <a:rPr kumimoji="0" sz="18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aus, </a:t>
            </a:r>
            <a:r>
              <a:rPr kumimoji="0" sz="18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</a:t>
            </a:r>
            <a:r>
              <a:rPr kumimoji="0" sz="18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Gedanken 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etwas 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anderem </a:t>
            </a:r>
            <a:r>
              <a:rPr kumimoji="0" sz="18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beschäftigt. </a:t>
            </a:r>
            <a:r>
              <a:rPr kumimoji="0" sz="18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1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heute: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Mathe 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18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meiste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Zeit </a:t>
            </a:r>
            <a:r>
              <a:rPr kumimoji="0" sz="18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 </a:t>
            </a:r>
            <a:r>
              <a:rPr kumimoji="0" sz="18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Fenster  </a:t>
            </a:r>
            <a:r>
              <a:rPr kumimoji="0" sz="18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geschaut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 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18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seinen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Sitznachbarn,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 </a:t>
            </a:r>
            <a:r>
              <a:rPr kumimoji="0" sz="1800" b="0" i="1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Joshua </a:t>
            </a:r>
            <a:r>
              <a:rPr kumimoji="0" sz="1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geredet. </a:t>
            </a:r>
            <a:r>
              <a:rPr kumimoji="0" sz="1800" b="0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Anders 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18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es,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wenn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etwas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Kreatives </a:t>
            </a:r>
            <a:r>
              <a:rPr kumimoji="0" sz="18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machen,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dann 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</a:t>
            </a:r>
            <a:r>
              <a:rPr kumimoji="0" sz="18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voll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dabei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ich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erlebe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ihn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sehr 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motiviert. </a:t>
            </a:r>
            <a:r>
              <a:rPr kumimoji="0" sz="18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 </a:t>
            </a:r>
            <a:r>
              <a:rPr kumimoji="0" sz="18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kann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sehr 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gut </a:t>
            </a:r>
            <a:r>
              <a:rPr kumimoji="0" sz="18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zeichnen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genaue </a:t>
            </a:r>
            <a:r>
              <a:rPr kumimoji="0" sz="18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Beobachtungsgabe. </a:t>
            </a:r>
            <a:r>
              <a:rPr kumimoji="0" sz="1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mir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aber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  </a:t>
            </a:r>
            <a:r>
              <a:rPr kumimoji="0" sz="18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allem </a:t>
            </a:r>
            <a:r>
              <a:rPr kumimoji="0" sz="18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Sorgen </a:t>
            </a:r>
            <a:r>
              <a:rPr kumimoji="0" sz="18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bereitet, </a:t>
            </a:r>
            <a:r>
              <a:rPr kumimoji="0" sz="18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18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 </a:t>
            </a:r>
            <a:r>
              <a:rPr kumimoji="0" sz="18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sehr </a:t>
            </a:r>
            <a:r>
              <a:rPr kumimoji="0" sz="1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 </a:t>
            </a:r>
            <a:r>
              <a:rPr kumimoji="0" sz="18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keine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 </a:t>
            </a:r>
            <a:r>
              <a:rPr kumimoji="0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nur 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unvollständige</a:t>
            </a:r>
            <a:r>
              <a:rPr kumimoji="0" sz="18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Hausaufgaben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4275" y="1161256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7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61256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116125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675" y="6488907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6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0425" y="648890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6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8907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5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6422237"/>
            <a:ext cx="5953125" cy="3276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dabe</a:t>
            </a:r>
            <a:r>
              <a:rPr kumimoji="0" sz="1800" b="0" i="0" u="none" strike="noStrike" kern="1200" cap="none" spc="-315" normalizeH="0" baseline="13888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800" b="0" i="1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315" normalizeH="0" baseline="13888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18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meistens</a:t>
            </a:r>
            <a:r>
              <a:rPr kumimoji="0" sz="18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irgend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</a:t>
            </a:r>
            <a:r>
              <a:rPr kumimoji="0" sz="1800" b="0" i="1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472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lich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dh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ff,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ön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Bös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1800" b="0" i="0" u="none" strike="noStrike" kern="1200" cap="none" spc="-509" normalizeH="0" baseline="48611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1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ehlen.“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6897" y="6605117"/>
            <a:ext cx="869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4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4007"/>
            <a:ext cx="3493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90" dirty="0" err="1" smtClean="0">
                <a:solidFill>
                  <a:srgbClr val="0099CC"/>
                </a:solidFill>
                <a:latin typeface="Trebuchet MS"/>
                <a:cs typeface="Trebuchet MS"/>
              </a:rPr>
              <a:t>Gestalteter</a:t>
            </a:r>
            <a:r>
              <a:rPr b="1" spc="-320" dirty="0" smtClean="0">
                <a:solidFill>
                  <a:srgbClr val="0099CC"/>
                </a:solidFill>
                <a:latin typeface="Trebuchet MS"/>
                <a:cs typeface="Trebuchet MS"/>
              </a:rPr>
              <a:t> </a:t>
            </a:r>
            <a:r>
              <a:rPr b="1" spc="-114" dirty="0">
                <a:solidFill>
                  <a:srgbClr val="0099CC"/>
                </a:solidFill>
                <a:latin typeface="Trebuchet MS"/>
                <a:cs typeface="Trebuchet MS"/>
              </a:rPr>
              <a:t>Dialog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205545"/>
            <a:ext cx="8067675" cy="44310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Gemeinsame 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Ebene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herstellen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Erfahrungen</a:t>
            </a:r>
            <a:r>
              <a:rPr kumimoji="0" sz="24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austauschen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Standpunkte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bewerten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68275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Klären, 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welche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Anliegen,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Motivationen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vorliegen 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wie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Übereinstimmung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gebracht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werden</a:t>
            </a:r>
            <a:r>
              <a:rPr kumimoji="0" sz="24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können.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geht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 eine 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Lösung, </a:t>
            </a:r>
            <a:r>
              <a:rPr kumimoji="0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sondern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eine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Entfaltung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 Themas.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Hilfreiche 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Fragen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können 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z. 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 </a:t>
            </a: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sein: </a:t>
            </a:r>
            <a:r>
              <a:rPr kumimoji="0" sz="24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„Was </a:t>
            </a:r>
            <a:r>
              <a:rPr kumimoji="0" sz="24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glauben </a:t>
            </a:r>
            <a:r>
              <a:rPr kumimoji="0" sz="2400" b="0" i="1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Sie,  </a:t>
            </a:r>
            <a:r>
              <a:rPr kumimoji="0" sz="24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warum </a:t>
            </a:r>
            <a:r>
              <a:rPr kumimoji="0" sz="24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Ihr </a:t>
            </a:r>
            <a:r>
              <a:rPr kumimoji="0" sz="2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 </a:t>
            </a:r>
            <a:r>
              <a:rPr kumimoji="0" sz="24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 </a:t>
            </a:r>
            <a:r>
              <a:rPr kumimoji="0" sz="24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Weise </a:t>
            </a:r>
            <a:r>
              <a:rPr kumimoji="0" sz="2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verhält?“ </a:t>
            </a:r>
            <a:r>
              <a:rPr kumimoji="0" sz="24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„Was</a:t>
            </a:r>
            <a:r>
              <a:rPr kumimoji="0" sz="2400" b="0" i="1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möchte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Ihr </a:t>
            </a:r>
            <a:r>
              <a:rPr kumimoji="0" sz="2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wohl </a:t>
            </a:r>
            <a:r>
              <a:rPr kumimoji="0" sz="24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400" b="0" i="1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diesem </a:t>
            </a:r>
            <a:r>
              <a:rPr kumimoji="0" sz="24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 </a:t>
            </a:r>
            <a:r>
              <a:rPr kumimoji="0" sz="2400" b="0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ausdrücken?“</a:t>
            </a:r>
            <a:r>
              <a:rPr kumimoji="0" sz="2400" b="0" i="1" u="none" strike="noStrike" kern="1200" cap="none" spc="-4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(Pfreundner,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2015, </a:t>
            </a:r>
            <a:r>
              <a:rPr kumimoji="0" sz="12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54).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7686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„Ich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kann 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mir </a:t>
            </a:r>
            <a:r>
              <a:rPr kumimoji="0" sz="24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vorstellen, </a:t>
            </a:r>
            <a:r>
              <a:rPr kumimoji="0" sz="24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2400" b="0" i="1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sz="24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 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einfach </a:t>
            </a:r>
            <a:r>
              <a:rPr kumimoji="0" sz="24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ist, </a:t>
            </a:r>
            <a:r>
              <a:rPr kumimoji="0" sz="2400" b="0" i="1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4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4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hören“ 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oder </a:t>
            </a:r>
            <a:r>
              <a:rPr kumimoji="0" sz="2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„Ich </a:t>
            </a:r>
            <a:r>
              <a:rPr kumimoji="0" sz="2400" b="0" i="1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habe </a:t>
            </a:r>
            <a:r>
              <a:rPr kumimoji="0" sz="2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 </a:t>
            </a:r>
            <a:r>
              <a:rPr kumimoji="0" sz="24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Eindruck, </a:t>
            </a:r>
            <a:r>
              <a:rPr kumimoji="0" sz="2400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dass </a:t>
            </a:r>
            <a:r>
              <a:rPr kumimoji="0" sz="2400" b="0" i="1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Sie </a:t>
            </a:r>
            <a:r>
              <a:rPr kumimoji="0" sz="24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4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meiner </a:t>
            </a:r>
            <a:r>
              <a:rPr kumimoji="0" sz="2400" b="0" i="1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Einschätzung  </a:t>
            </a:r>
            <a:r>
              <a:rPr kumimoji="0" sz="2400" b="0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</a:t>
            </a:r>
            <a:r>
              <a:rPr kumimoji="0" sz="24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übereinstimmen?“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4275" y="1161256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7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61256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1161256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4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675" y="6488907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71436">
            <a:solidFill>
              <a:srgbClr val="CCFF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0425" y="648890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575" y="0"/>
                </a:lnTo>
              </a:path>
            </a:pathLst>
          </a:custGeom>
          <a:ln w="71436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8907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5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7143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7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601" y="2997200"/>
            <a:ext cx="2016125" cy="936625"/>
          </a:xfrm>
          <a:custGeom>
            <a:avLst/>
            <a:gdLst/>
            <a:ahLst/>
            <a:cxnLst/>
            <a:rect l="l" t="t" r="r" b="b"/>
            <a:pathLst>
              <a:path w="2016125" h="936625">
                <a:moveTo>
                  <a:pt x="0" y="936625"/>
                </a:moveTo>
                <a:lnTo>
                  <a:pt x="2016125" y="936625"/>
                </a:lnTo>
                <a:lnTo>
                  <a:pt x="2016125" y="0"/>
                </a:lnTo>
                <a:lnTo>
                  <a:pt x="0" y="0"/>
                </a:lnTo>
                <a:lnTo>
                  <a:pt x="0" y="936625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1861" y="3075558"/>
            <a:ext cx="165036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wahrgenommene  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</a:t>
            </a:r>
            <a:r>
              <a:rPr kumimoji="0" sz="16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sz="16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r>
              <a:rPr kumimoji="0" sz="16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kt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r>
              <a:rPr kumimoji="0" sz="16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  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(Stressoren)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6526" y="2997200"/>
            <a:ext cx="2016125" cy="936625"/>
          </a:xfrm>
          <a:prstGeom prst="rect">
            <a:avLst/>
          </a:prstGeom>
          <a:ln w="25400">
            <a:solidFill>
              <a:srgbClr val="A1A1A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45465" marR="478790" lvl="0" indent="-56515" algn="l" defTabSz="914400" rtl="0" eaLnBrk="1" fontAlgn="auto" latinLnBrk="0" hangingPunct="1">
              <a:lnSpc>
                <a:spcPct val="101899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wah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geno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 </a:t>
            </a:r>
            <a:r>
              <a:rPr kumimoji="0" sz="10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Bewältigungs-  möglichkeiten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10312" y="249807"/>
            <a:ext cx="8990076" cy="6623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        Ebene Zusammenarbeit im Team</a:t>
            </a: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4110" y="3426714"/>
            <a:ext cx="1136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1241" y="848994"/>
            <a:ext cx="196723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Biografische Erfahrungen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05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v.a.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3376" y="896238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3376" y="945006"/>
            <a:ext cx="3662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Selbstwirksamkeitserleben,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bish.</a:t>
            </a:r>
            <a:r>
              <a:rPr kumimoji="0" sz="105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Bewältigungserfahrungen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3376" y="1108074"/>
            <a:ext cx="1101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400" b="0" i="0" u="none" strike="noStrike" kern="1200" cap="none" spc="-322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Selbstregulation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3376" y="1269618"/>
            <a:ext cx="3404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Erfahrungen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soz. Beziehungen, soz.</a:t>
            </a:r>
            <a:r>
              <a:rPr kumimoji="0" sz="105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Unterstützung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376" y="1432382"/>
            <a:ext cx="1268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400" b="0" i="0" u="none" strike="noStrike" kern="1200" cap="none" spc="-322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Erfolgsorientierung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1957" y="1664284"/>
            <a:ext cx="3647440" cy="1769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„Helfen </a:t>
            </a:r>
            <a:r>
              <a:rPr kumimoji="0" sz="10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müssen“ 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4145" y="3076701"/>
            <a:ext cx="1427480" cy="5816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76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" normalizeH="0" baseline="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eigene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(berufl.) 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Kompetenzen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(Wissen, 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Fähigkeiten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4145" y="3564763"/>
            <a:ext cx="777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6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2400" b="0" i="0" u="none" strike="noStrike" kern="1200" cap="none" spc="165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rti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4145" y="3727830"/>
            <a:ext cx="1430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7" normalizeH="0" baseline="-312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</a:t>
            </a:r>
            <a:r>
              <a:rPr kumimoji="0" sz="105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Unterstützung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4145" y="3957954"/>
            <a:ext cx="934719" cy="349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104775" algn="l" defTabSz="914400" rtl="0" eaLnBrk="1" fontAlgn="auto" latinLnBrk="0" hangingPunct="1">
              <a:lnSpc>
                <a:spcPct val="101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Resilienz; 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ll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rle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9093" y="5378577"/>
            <a:ext cx="1470025" cy="5143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Arbeit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Soziales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Netz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Freizeit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9316" y="4487036"/>
            <a:ext cx="1571625" cy="3517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Körperliche und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seelische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Belastung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79901" y="5684621"/>
            <a:ext cx="136842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Erschöpfungsspirale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94730" y="6056172"/>
            <a:ext cx="764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Burn</a:t>
            </a:r>
            <a:r>
              <a:rPr kumimoji="0" sz="1600" b="1" i="0" u="none" strike="noStrike" kern="1200" cap="none" spc="-1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-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7221" y="5021071"/>
            <a:ext cx="525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802" y="2223897"/>
            <a:ext cx="1454150" cy="2191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marR="8382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(hohe)  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Arbeitsbelastung  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(Vielzahl  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Anforderungen;  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Zeitdruck,</a:t>
            </a:r>
            <a:r>
              <a:rPr kumimoji="0" sz="1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herausf.  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Verhalten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(geringer)  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tsch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du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gs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  spielraum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330" y="4740020"/>
            <a:ext cx="1134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(schlechte) 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Organisations-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kultur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rtsc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Qual.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Soz.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Bez.)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6593" y="6042152"/>
            <a:ext cx="1390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(wenige)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Möglichkeiten,</a:t>
            </a:r>
            <a:r>
              <a:rPr kumimoji="0" sz="12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eig.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593" y="6590792"/>
            <a:ext cx="1002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realisieren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49679" y="3573398"/>
            <a:ext cx="563880" cy="2797175"/>
          </a:xfrm>
          <a:custGeom>
            <a:avLst/>
            <a:gdLst/>
            <a:ahLst/>
            <a:cxnLst/>
            <a:rect l="l" t="t" r="r" b="b"/>
            <a:pathLst>
              <a:path w="563880" h="2797175">
                <a:moveTo>
                  <a:pt x="508785" y="55786"/>
                </a:moveTo>
                <a:lnTo>
                  <a:pt x="490352" y="77386"/>
                </a:lnTo>
                <a:lnTo>
                  <a:pt x="0" y="2791523"/>
                </a:lnTo>
                <a:lnTo>
                  <a:pt x="28066" y="2796603"/>
                </a:lnTo>
                <a:lnTo>
                  <a:pt x="518538" y="82498"/>
                </a:lnTo>
                <a:lnTo>
                  <a:pt x="508785" y="55786"/>
                </a:lnTo>
                <a:close/>
              </a:path>
              <a:path w="563880" h="2797175">
                <a:moveTo>
                  <a:pt x="528165" y="25400"/>
                </a:moveTo>
                <a:lnTo>
                  <a:pt x="499744" y="25400"/>
                </a:lnTo>
                <a:lnTo>
                  <a:pt x="527938" y="30479"/>
                </a:lnTo>
                <a:lnTo>
                  <a:pt x="518538" y="82498"/>
                </a:lnTo>
                <a:lnTo>
                  <a:pt x="534415" y="125983"/>
                </a:lnTo>
                <a:lnTo>
                  <a:pt x="537082" y="133476"/>
                </a:lnTo>
                <a:lnTo>
                  <a:pt x="545210" y="137287"/>
                </a:lnTo>
                <a:lnTo>
                  <a:pt x="552703" y="134619"/>
                </a:lnTo>
                <a:lnTo>
                  <a:pt x="560069" y="131825"/>
                </a:lnTo>
                <a:lnTo>
                  <a:pt x="563879" y="123698"/>
                </a:lnTo>
                <a:lnTo>
                  <a:pt x="561213" y="116205"/>
                </a:lnTo>
                <a:lnTo>
                  <a:pt x="528165" y="25400"/>
                </a:lnTo>
                <a:close/>
              </a:path>
              <a:path w="563880" h="2797175">
                <a:moveTo>
                  <a:pt x="518921" y="0"/>
                </a:moveTo>
                <a:lnTo>
                  <a:pt x="438531" y="94106"/>
                </a:lnTo>
                <a:lnTo>
                  <a:pt x="433323" y="100075"/>
                </a:lnTo>
                <a:lnTo>
                  <a:pt x="434085" y="109093"/>
                </a:lnTo>
                <a:lnTo>
                  <a:pt x="446150" y="119380"/>
                </a:lnTo>
                <a:lnTo>
                  <a:pt x="455168" y="118618"/>
                </a:lnTo>
                <a:lnTo>
                  <a:pt x="490352" y="77386"/>
                </a:lnTo>
                <a:lnTo>
                  <a:pt x="499744" y="25400"/>
                </a:lnTo>
                <a:lnTo>
                  <a:pt x="528165" y="25400"/>
                </a:lnTo>
                <a:lnTo>
                  <a:pt x="518921" y="0"/>
                </a:lnTo>
                <a:close/>
              </a:path>
              <a:path w="563880" h="2797175">
                <a:moveTo>
                  <a:pt x="527525" y="32765"/>
                </a:moveTo>
                <a:lnTo>
                  <a:pt x="500379" y="32765"/>
                </a:lnTo>
                <a:lnTo>
                  <a:pt x="524637" y="37211"/>
                </a:lnTo>
                <a:lnTo>
                  <a:pt x="508785" y="55786"/>
                </a:lnTo>
                <a:lnTo>
                  <a:pt x="518538" y="82498"/>
                </a:lnTo>
                <a:lnTo>
                  <a:pt x="527525" y="32765"/>
                </a:lnTo>
                <a:close/>
              </a:path>
              <a:path w="563880" h="2797175">
                <a:moveTo>
                  <a:pt x="499744" y="25400"/>
                </a:moveTo>
                <a:lnTo>
                  <a:pt x="490352" y="77386"/>
                </a:lnTo>
                <a:lnTo>
                  <a:pt x="508785" y="55786"/>
                </a:lnTo>
                <a:lnTo>
                  <a:pt x="500379" y="32765"/>
                </a:lnTo>
                <a:lnTo>
                  <a:pt x="527525" y="32765"/>
                </a:lnTo>
                <a:lnTo>
                  <a:pt x="527938" y="30479"/>
                </a:lnTo>
                <a:lnTo>
                  <a:pt x="499744" y="25400"/>
                </a:lnTo>
                <a:close/>
              </a:path>
              <a:path w="563880" h="2797175">
                <a:moveTo>
                  <a:pt x="500379" y="32765"/>
                </a:moveTo>
                <a:lnTo>
                  <a:pt x="508785" y="55786"/>
                </a:lnTo>
                <a:lnTo>
                  <a:pt x="524637" y="37211"/>
                </a:lnTo>
                <a:lnTo>
                  <a:pt x="500379" y="32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2829" y="6598411"/>
            <a:ext cx="176911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(aus: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05073" y="6461252"/>
            <a:ext cx="3491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-G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dh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f,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ön</a:t>
            </a:r>
            <a:r>
              <a:rPr kumimoji="0" sz="2400" b="0" i="0" u="none" strike="noStrike" kern="1200" cap="none" spc="-367" normalizeH="0" baseline="-1388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0" i="0" u="none" strike="noStrike" kern="1200" cap="none" spc="-2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7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6593" y="6407911"/>
            <a:ext cx="920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Fähi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gk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eit</a:t>
            </a:r>
            <a:r>
              <a:rPr kumimoji="0" sz="12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825" normalizeH="0" baseline="-25462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200" b="1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-89" normalizeH="0" baseline="-25462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1800" b="0" i="0" u="none" strike="noStrike" kern="1200" cap="none" spc="0" normalizeH="0" baseline="-2546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8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2274"/>
            <a:ext cx="5567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0" dirty="0" smtClean="0"/>
              <a:t>Die </a:t>
            </a:r>
            <a:r>
              <a:rPr sz="4000" spc="-95" dirty="0"/>
              <a:t>vier</a:t>
            </a:r>
            <a:r>
              <a:rPr sz="4000" spc="-275" dirty="0"/>
              <a:t> </a:t>
            </a:r>
            <a:r>
              <a:rPr sz="4000" spc="-185" dirty="0"/>
              <a:t>Belastungsfallen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8429497" y="6460432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5073" y="6549643"/>
            <a:ext cx="3491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43668"/>
            <a:ext cx="7718425" cy="4526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1. </a:t>
            </a:r>
            <a:r>
              <a:rPr kumimoji="0" sz="23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Identität und</a:t>
            </a:r>
            <a:r>
              <a:rPr kumimoji="0" sz="23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3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Identifikation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527685" marR="5080" lvl="0" indent="-514984" algn="l" defTabSz="914400" rtl="0" eaLnBrk="1" fontAlgn="auto" latinLnBrk="0" hangingPunct="1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„Balance 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zwischen </a:t>
            </a:r>
            <a:r>
              <a:rPr kumimoji="0" sz="2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emotionaler </a:t>
            </a:r>
            <a:r>
              <a:rPr kumimoji="0" sz="23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Echtheit </a:t>
            </a: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geforderter  </a:t>
            </a:r>
            <a:r>
              <a:rPr kumimoji="0" sz="23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Anpassung 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23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geforderte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berufliche </a:t>
            </a:r>
            <a:r>
              <a:rPr kumimoji="0" sz="23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Rolle“ 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(Bauer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2009, </a:t>
            </a:r>
            <a:r>
              <a:rPr kumimoji="0" sz="16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</a:t>
            </a:r>
            <a:r>
              <a:rPr kumimoji="0" sz="16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253)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495934" lvl="0" indent="-514984" algn="just" defTabSz="914400" rtl="0" eaLnBrk="1" fontAlgn="auto" latinLnBrk="0" hangingPunct="1">
              <a:lnSpc>
                <a:spcPct val="801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8320" algn="l"/>
              </a:tabLst>
              <a:defRPr/>
            </a:pP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 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zwischen </a:t>
            </a:r>
            <a:r>
              <a:rPr kumimoji="0" sz="23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Über- </a:t>
            </a: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3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Unteridentifikation </a:t>
            </a:r>
            <a:r>
              <a:rPr kumimoji="0" sz="2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 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berufliche </a:t>
            </a:r>
            <a:r>
              <a:rPr kumimoji="0" sz="23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Aufgabe </a:t>
            </a:r>
            <a:r>
              <a:rPr kumimoji="0" sz="2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</a:t>
            </a:r>
            <a:r>
              <a:rPr kumimoji="0" sz="2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Bedeutung </a:t>
            </a:r>
            <a:r>
              <a:rPr kumimoji="0" sz="23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 </a:t>
            </a:r>
            <a:r>
              <a:rPr kumimoji="0" sz="23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Bedürfnisses </a:t>
            </a:r>
            <a:r>
              <a:rPr kumimoji="0" sz="23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nach 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Anerkennung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2. </a:t>
            </a:r>
            <a:r>
              <a:rPr kumimoji="0" sz="23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Beziehung </a:t>
            </a:r>
            <a:r>
              <a:rPr kumimoji="0" sz="2300" b="1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zu </a:t>
            </a:r>
            <a:r>
              <a:rPr kumimoji="0" sz="23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den</a:t>
            </a:r>
            <a:r>
              <a:rPr kumimoji="0" sz="23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3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Kindern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527685" marR="0" lvl="0" indent="-514984" algn="l" defTabSz="914400" rtl="0" eaLnBrk="1" fontAlgn="auto" latinLnBrk="0" hangingPunct="1">
              <a:lnSpc>
                <a:spcPts val="2485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23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starke </a:t>
            </a:r>
            <a:r>
              <a:rPr kumimoji="0" sz="23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„Führung“ 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0" algn="l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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Angst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 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Kontrollverlust </a:t>
            </a:r>
            <a:r>
              <a:rPr kumimoji="0" sz="23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</a:t>
            </a:r>
            <a:r>
              <a:rPr kumimoji="0" sz="2300" b="0" i="0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Sich-Einlassen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4984" algn="l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23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starke Empathie </a:t>
            </a:r>
            <a:r>
              <a:rPr kumimoji="0" sz="23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(zu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geringe</a:t>
            </a:r>
            <a:r>
              <a:rPr kumimoji="0" sz="23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Anforderungen)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0" algn="l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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Angst, 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sich </a:t>
            </a:r>
            <a:r>
              <a:rPr kumimoji="0" sz="23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unbeliebt </a:t>
            </a:r>
            <a:r>
              <a:rPr kumimoji="0" sz="23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</a:t>
            </a:r>
            <a:r>
              <a:rPr kumimoji="0" sz="23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machen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3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0942"/>
            <a:ext cx="7710170" cy="4638449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3. </a:t>
            </a:r>
            <a:r>
              <a:rPr kumimoji="0" sz="23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Beziehung </a:t>
            </a:r>
            <a:r>
              <a:rPr kumimoji="0" sz="2300" b="1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zu </a:t>
            </a:r>
            <a:r>
              <a:rPr kumimoji="0" sz="23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den</a:t>
            </a:r>
            <a:r>
              <a:rPr kumimoji="0" sz="23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Eltern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 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zwischen </a:t>
            </a:r>
            <a:r>
              <a:rPr kumimoji="0" sz="23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Verstehen </a:t>
            </a:r>
            <a:r>
              <a:rPr kumimoji="0" sz="23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(verstehendem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Zuhören)</a:t>
            </a:r>
            <a:r>
              <a:rPr kumimoji="0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„Führung“ </a:t>
            </a:r>
            <a:r>
              <a:rPr kumimoji="0" sz="23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(Orientierung 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bieten, </a:t>
            </a:r>
            <a:r>
              <a:rPr kumimoji="0" sz="23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eigenen 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Standpunkt</a:t>
            </a:r>
            <a:r>
              <a:rPr kumimoji="0" sz="23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halten)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</a:t>
            </a:r>
            <a:r>
              <a:rPr kumimoji="0" sz="2300" b="1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„Spaltungslinien“ </a:t>
            </a:r>
            <a:r>
              <a:rPr kumimoji="0" sz="23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 </a:t>
            </a:r>
            <a:r>
              <a:rPr kumimoji="0" sz="23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Kollegium/</a:t>
            </a:r>
            <a:r>
              <a:rPr kumimoji="0" sz="2300" b="1" i="0" u="none" strike="noStrike" kern="1200" cap="none" spc="-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300" b="1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Team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527685" marR="0" lvl="0" indent="-514984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(Ursache: </a:t>
            </a:r>
            <a:r>
              <a:rPr kumimoji="0" sz="23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unterschiedliche </a:t>
            </a:r>
            <a:r>
              <a:rPr kumimoji="0" sz="23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Werthaltungen </a:t>
            </a: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3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Arbeitsstile)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1990" marR="0" lvl="1" indent="-154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82625" algn="l"/>
              </a:tabLst>
              <a:defRPr/>
            </a:pP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„liberale“ </a:t>
            </a: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 </a:t>
            </a:r>
            <a:r>
              <a:rPr kumimoji="0" sz="23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„strenge“</a:t>
            </a:r>
            <a:r>
              <a:rPr kumimoji="0" sz="23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Pädagoginnen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1990" marR="0" lvl="1" indent="-154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82625" algn="l"/>
              </a:tabLst>
              <a:defRPr/>
            </a:pP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Vollzeitstelle </a:t>
            </a: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</a:t>
            </a:r>
            <a:r>
              <a:rPr kumimoji="0" sz="23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Teilzeitstelle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1990" marR="0" lvl="1" indent="-154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682625" algn="l"/>
              </a:tabLst>
              <a:defRPr/>
            </a:pPr>
            <a:r>
              <a:rPr kumimoji="0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Fachlehrerin </a:t>
            </a: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Klassenlehrerin </a:t>
            </a: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</a:t>
            </a:r>
            <a:r>
              <a:rPr kumimoji="0" sz="23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Leitung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59130" marR="9175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bzw. </a:t>
            </a:r>
            <a:r>
              <a:rPr kumimoji="0" sz="23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Erzieherin </a:t>
            </a:r>
            <a:r>
              <a:rPr kumimoji="0" sz="23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(ohne </a:t>
            </a:r>
            <a:r>
              <a:rPr kumimoji="0" sz="23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besondere Schwerpunkte) </a:t>
            </a:r>
            <a:r>
              <a:rPr kumimoji="0" sz="23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  </a:t>
            </a: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Gruppenleitung </a:t>
            </a:r>
            <a:r>
              <a:rPr kumimoji="0" sz="23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vs.</a:t>
            </a:r>
            <a:r>
              <a:rPr kumimoji="0" sz="23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Leitung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9497" y="6460432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5073" y="6549643"/>
            <a:ext cx="3491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4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381"/>
            <a:ext cx="73983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 err="1" smtClean="0"/>
              <a:t>Zusammenarbeit</a:t>
            </a:r>
            <a:r>
              <a:rPr spc="-140" dirty="0" smtClean="0"/>
              <a:t> </a:t>
            </a:r>
            <a:r>
              <a:rPr spc="-45" dirty="0"/>
              <a:t>im </a:t>
            </a:r>
            <a:r>
              <a:rPr spc="-254" dirty="0"/>
              <a:t>Team:</a:t>
            </a:r>
            <a:r>
              <a:rPr spc="-340" dirty="0"/>
              <a:t> </a:t>
            </a:r>
            <a:r>
              <a:rPr spc="-140" dirty="0"/>
              <a:t>Schutzfaktoren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11012"/>
            <a:ext cx="7562850" cy="413638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Schutzfaktoren sind 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allem…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88645" lvl="0" indent="0" algn="l" defTabSz="914400" rtl="0" eaLnBrk="1" fontAlgn="auto" latinLnBrk="0" hangingPunct="1">
              <a:lnSpc>
                <a:spcPts val="2160"/>
              </a:lnSpc>
              <a:spcBef>
                <a:spcPts val="1205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gutes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Teamklima,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hoher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Handlungsspielraum,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wertschätzender 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Führungsstil,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gute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Kommunikationsstrukturen,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viel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Bewegung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</a:t>
            </a:r>
            <a:r>
              <a:rPr kumimoji="0" sz="20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Arbeit,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2235" marR="0" lvl="0" indent="-89535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hohe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Unterstützung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von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Weiterbildung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durch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</a:t>
            </a:r>
            <a:r>
              <a:rPr kumimoji="0" sz="2000" b="0" i="0" u="none" strike="noStrike" kern="1200" cap="none" spc="-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Einrichtung,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466850" lvl="0" indent="0" algn="l" defTabSz="914400" rtl="0" eaLnBrk="1" fontAlgn="auto" latinLnBrk="0" hangingPunct="1">
              <a:lnSpc>
                <a:spcPts val="2160"/>
              </a:lnSpc>
              <a:spcBef>
                <a:spcPts val="15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hohes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Maß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beruflicher Gratifikation wie</a:t>
            </a:r>
            <a:r>
              <a:rPr kumimoji="0" sz="20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Bezahlung, 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Arbeitsplatzsicherheit und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Anerkennung,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adäquates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Verhältnis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zwischen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Anforderungen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Belohnungen</a:t>
            </a:r>
            <a:r>
              <a:rPr kumimoji="0" sz="20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Arbeit,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2235" marR="0" lvl="0" indent="-89535" algn="l" defTabSz="914400" rtl="0" eaLnBrk="1" fontAlgn="auto" latinLnBrk="0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Unterstützung,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925194" lvl="0" indent="0" algn="l" defTabSz="914400" rtl="0" eaLnBrk="1" fontAlgn="auto" latinLnBrk="0" hangingPunct="1">
              <a:lnSpc>
                <a:spcPts val="2160"/>
              </a:lnSpc>
              <a:spcBef>
                <a:spcPts val="155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häufiger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regelmäßiger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Sport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Freizeit,</a:t>
            </a:r>
            <a:r>
              <a:rPr kumimoji="0" sz="20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Nicht-Rauchen, 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Char char="•"/>
              <a:tabLst>
                <a:tab pos="102870" algn="l"/>
              </a:tabLst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 Beziehungen,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soziales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Netzwerk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2197" y="644845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5073" y="6511543"/>
            <a:ext cx="3491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4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6215" y="2511551"/>
            <a:ext cx="710184" cy="1245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6215" y="3982211"/>
            <a:ext cx="710184" cy="309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3067" y="4248911"/>
            <a:ext cx="175260" cy="9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38955" y="3447288"/>
            <a:ext cx="445008" cy="44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7523" y="4239767"/>
            <a:ext cx="1450848" cy="1021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2742" y="270459"/>
            <a:ext cx="6181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75" dirty="0" err="1" smtClean="0">
                <a:latin typeface="Arial"/>
                <a:cs typeface="Arial"/>
              </a:rPr>
              <a:t>Analyseebene</a:t>
            </a:r>
            <a:r>
              <a:rPr sz="2800" i="1" spc="-175" dirty="0" smtClean="0">
                <a:latin typeface="Arial"/>
                <a:cs typeface="Arial"/>
              </a:rPr>
              <a:t> </a:t>
            </a:r>
            <a:r>
              <a:rPr sz="2800" i="1" spc="-70" dirty="0">
                <a:latin typeface="Arial"/>
                <a:cs typeface="Arial"/>
              </a:rPr>
              <a:t>institutionelles</a:t>
            </a:r>
            <a:r>
              <a:rPr sz="2800" i="1" spc="-95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Netzwerk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63980" y="1575816"/>
            <a:ext cx="6297168" cy="4424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1975" y="1562112"/>
            <a:ext cx="6285230" cy="4406900"/>
          </a:xfrm>
          <a:custGeom>
            <a:avLst/>
            <a:gdLst/>
            <a:ahLst/>
            <a:cxnLst/>
            <a:rect l="l" t="t" r="r" b="b"/>
            <a:pathLst>
              <a:path w="6285230" h="4406900">
                <a:moveTo>
                  <a:pt x="3532343" y="4394200"/>
                </a:moveTo>
                <a:lnTo>
                  <a:pt x="2752405" y="4394200"/>
                </a:lnTo>
                <a:lnTo>
                  <a:pt x="2807306" y="4406900"/>
                </a:lnTo>
                <a:lnTo>
                  <a:pt x="3477438" y="4406900"/>
                </a:lnTo>
                <a:lnTo>
                  <a:pt x="3532343" y="4394200"/>
                </a:lnTo>
                <a:close/>
              </a:path>
              <a:path w="6285230" h="4406900">
                <a:moveTo>
                  <a:pt x="3641270" y="4381500"/>
                </a:moveTo>
                <a:lnTo>
                  <a:pt x="2643484" y="4381500"/>
                </a:lnTo>
                <a:lnTo>
                  <a:pt x="2697795" y="4394200"/>
                </a:lnTo>
                <a:lnTo>
                  <a:pt x="3586956" y="4394200"/>
                </a:lnTo>
                <a:lnTo>
                  <a:pt x="3641270" y="4381500"/>
                </a:lnTo>
                <a:close/>
              </a:path>
              <a:path w="6285230" h="4406900">
                <a:moveTo>
                  <a:pt x="3748967" y="4368800"/>
                </a:moveTo>
                <a:lnTo>
                  <a:pt x="2535794" y="4368800"/>
                </a:lnTo>
                <a:lnTo>
                  <a:pt x="2589481" y="4381500"/>
                </a:lnTo>
                <a:lnTo>
                  <a:pt x="3695277" y="4381500"/>
                </a:lnTo>
                <a:lnTo>
                  <a:pt x="3748967" y="4368800"/>
                </a:lnTo>
                <a:close/>
              </a:path>
              <a:path w="6285230" h="4406900">
                <a:moveTo>
                  <a:pt x="3908059" y="4343400"/>
                </a:moveTo>
                <a:lnTo>
                  <a:pt x="2376712" y="4343400"/>
                </a:lnTo>
                <a:lnTo>
                  <a:pt x="2482431" y="4368800"/>
                </a:lnTo>
                <a:lnTo>
                  <a:pt x="3802333" y="4368800"/>
                </a:lnTo>
                <a:lnTo>
                  <a:pt x="3908059" y="4343400"/>
                </a:lnTo>
                <a:close/>
              </a:path>
              <a:path w="6285230" h="4406900">
                <a:moveTo>
                  <a:pt x="3908059" y="63500"/>
                </a:moveTo>
                <a:lnTo>
                  <a:pt x="2376712" y="63500"/>
                </a:lnTo>
                <a:lnTo>
                  <a:pt x="2272390" y="88900"/>
                </a:lnTo>
                <a:lnTo>
                  <a:pt x="1774058" y="215900"/>
                </a:lnTo>
                <a:lnTo>
                  <a:pt x="1726557" y="241300"/>
                </a:lnTo>
                <a:lnTo>
                  <a:pt x="1632934" y="266700"/>
                </a:lnTo>
                <a:lnTo>
                  <a:pt x="1586830" y="292100"/>
                </a:lnTo>
                <a:lnTo>
                  <a:pt x="1541208" y="304800"/>
                </a:lnTo>
                <a:lnTo>
                  <a:pt x="1496076" y="330200"/>
                </a:lnTo>
                <a:lnTo>
                  <a:pt x="1451443" y="342900"/>
                </a:lnTo>
                <a:lnTo>
                  <a:pt x="1363706" y="393700"/>
                </a:lnTo>
                <a:lnTo>
                  <a:pt x="1320620" y="406400"/>
                </a:lnTo>
                <a:lnTo>
                  <a:pt x="1278065" y="431800"/>
                </a:lnTo>
                <a:lnTo>
                  <a:pt x="1194585" y="482600"/>
                </a:lnTo>
                <a:lnTo>
                  <a:pt x="1153676" y="495300"/>
                </a:lnTo>
                <a:lnTo>
                  <a:pt x="1073562" y="546100"/>
                </a:lnTo>
                <a:lnTo>
                  <a:pt x="995776" y="596900"/>
                </a:lnTo>
                <a:lnTo>
                  <a:pt x="957777" y="622300"/>
                </a:lnTo>
                <a:lnTo>
                  <a:pt x="920384" y="647700"/>
                </a:lnTo>
                <a:lnTo>
                  <a:pt x="883607" y="673100"/>
                </a:lnTo>
                <a:lnTo>
                  <a:pt x="847453" y="698500"/>
                </a:lnTo>
                <a:lnTo>
                  <a:pt x="811931" y="723900"/>
                </a:lnTo>
                <a:lnTo>
                  <a:pt x="777048" y="749300"/>
                </a:lnTo>
                <a:lnTo>
                  <a:pt x="742814" y="787400"/>
                </a:lnTo>
                <a:lnTo>
                  <a:pt x="709237" y="812800"/>
                </a:lnTo>
                <a:lnTo>
                  <a:pt x="676325" y="838200"/>
                </a:lnTo>
                <a:lnTo>
                  <a:pt x="644086" y="863600"/>
                </a:lnTo>
                <a:lnTo>
                  <a:pt x="612528" y="901700"/>
                </a:lnTo>
                <a:lnTo>
                  <a:pt x="581661" y="927100"/>
                </a:lnTo>
                <a:lnTo>
                  <a:pt x="551492" y="965200"/>
                </a:lnTo>
                <a:lnTo>
                  <a:pt x="522029" y="990600"/>
                </a:lnTo>
                <a:lnTo>
                  <a:pt x="493281" y="1016000"/>
                </a:lnTo>
                <a:lnTo>
                  <a:pt x="465256" y="1054100"/>
                </a:lnTo>
                <a:lnTo>
                  <a:pt x="437963" y="1079500"/>
                </a:lnTo>
                <a:lnTo>
                  <a:pt x="411409" y="1117600"/>
                </a:lnTo>
                <a:lnTo>
                  <a:pt x="385604" y="1143000"/>
                </a:lnTo>
                <a:lnTo>
                  <a:pt x="360555" y="1181100"/>
                </a:lnTo>
                <a:lnTo>
                  <a:pt x="336270" y="1219200"/>
                </a:lnTo>
                <a:lnTo>
                  <a:pt x="312759" y="1244600"/>
                </a:lnTo>
                <a:lnTo>
                  <a:pt x="290028" y="1282700"/>
                </a:lnTo>
                <a:lnTo>
                  <a:pt x="268088" y="1320800"/>
                </a:lnTo>
                <a:lnTo>
                  <a:pt x="246945" y="1346200"/>
                </a:lnTo>
                <a:lnTo>
                  <a:pt x="226609" y="1384300"/>
                </a:lnTo>
                <a:lnTo>
                  <a:pt x="207087" y="1422400"/>
                </a:lnTo>
                <a:lnTo>
                  <a:pt x="188388" y="1447800"/>
                </a:lnTo>
                <a:lnTo>
                  <a:pt x="170520" y="1485900"/>
                </a:lnTo>
                <a:lnTo>
                  <a:pt x="153491" y="1524000"/>
                </a:lnTo>
                <a:lnTo>
                  <a:pt x="137311" y="1562100"/>
                </a:lnTo>
                <a:lnTo>
                  <a:pt x="121986" y="1600200"/>
                </a:lnTo>
                <a:lnTo>
                  <a:pt x="107526" y="1638300"/>
                </a:lnTo>
                <a:lnTo>
                  <a:pt x="93938" y="1663700"/>
                </a:lnTo>
                <a:lnTo>
                  <a:pt x="81232" y="1701800"/>
                </a:lnTo>
                <a:lnTo>
                  <a:pt x="69415" y="1739900"/>
                </a:lnTo>
                <a:lnTo>
                  <a:pt x="58495" y="1778000"/>
                </a:lnTo>
                <a:lnTo>
                  <a:pt x="48481" y="1816100"/>
                </a:lnTo>
                <a:lnTo>
                  <a:pt x="39382" y="1854200"/>
                </a:lnTo>
                <a:lnTo>
                  <a:pt x="31205" y="1892300"/>
                </a:lnTo>
                <a:lnTo>
                  <a:pt x="23959" y="1930400"/>
                </a:lnTo>
                <a:lnTo>
                  <a:pt x="17652" y="1968500"/>
                </a:lnTo>
                <a:lnTo>
                  <a:pt x="12293" y="2006600"/>
                </a:lnTo>
                <a:lnTo>
                  <a:pt x="7890" y="2044700"/>
                </a:lnTo>
                <a:lnTo>
                  <a:pt x="4450" y="2082800"/>
                </a:lnTo>
                <a:lnTo>
                  <a:pt x="1983" y="2133600"/>
                </a:lnTo>
                <a:lnTo>
                  <a:pt x="497" y="2171700"/>
                </a:lnTo>
                <a:lnTo>
                  <a:pt x="0" y="2209800"/>
                </a:lnTo>
                <a:lnTo>
                  <a:pt x="497" y="2247900"/>
                </a:lnTo>
                <a:lnTo>
                  <a:pt x="1983" y="2286000"/>
                </a:lnTo>
                <a:lnTo>
                  <a:pt x="4450" y="2324100"/>
                </a:lnTo>
                <a:lnTo>
                  <a:pt x="7890" y="2362200"/>
                </a:lnTo>
                <a:lnTo>
                  <a:pt x="12293" y="2400300"/>
                </a:lnTo>
                <a:lnTo>
                  <a:pt x="17652" y="2438400"/>
                </a:lnTo>
                <a:lnTo>
                  <a:pt x="23959" y="2476500"/>
                </a:lnTo>
                <a:lnTo>
                  <a:pt x="31205" y="2514600"/>
                </a:lnTo>
                <a:lnTo>
                  <a:pt x="39382" y="2552700"/>
                </a:lnTo>
                <a:lnTo>
                  <a:pt x="48481" y="2590800"/>
                </a:lnTo>
                <a:lnTo>
                  <a:pt x="58495" y="2628900"/>
                </a:lnTo>
                <a:lnTo>
                  <a:pt x="69415" y="2667000"/>
                </a:lnTo>
                <a:lnTo>
                  <a:pt x="81232" y="2705100"/>
                </a:lnTo>
                <a:lnTo>
                  <a:pt x="93938" y="2743200"/>
                </a:lnTo>
                <a:lnTo>
                  <a:pt x="107526" y="2781300"/>
                </a:lnTo>
                <a:lnTo>
                  <a:pt x="121986" y="2819400"/>
                </a:lnTo>
                <a:lnTo>
                  <a:pt x="137311" y="2857500"/>
                </a:lnTo>
                <a:lnTo>
                  <a:pt x="153491" y="2895600"/>
                </a:lnTo>
                <a:lnTo>
                  <a:pt x="170520" y="2921000"/>
                </a:lnTo>
                <a:lnTo>
                  <a:pt x="188388" y="2959100"/>
                </a:lnTo>
                <a:lnTo>
                  <a:pt x="207087" y="2997200"/>
                </a:lnTo>
                <a:lnTo>
                  <a:pt x="226609" y="3035300"/>
                </a:lnTo>
                <a:lnTo>
                  <a:pt x="246945" y="3060700"/>
                </a:lnTo>
                <a:lnTo>
                  <a:pt x="268088" y="3098800"/>
                </a:lnTo>
                <a:lnTo>
                  <a:pt x="290028" y="3136900"/>
                </a:lnTo>
                <a:lnTo>
                  <a:pt x="312759" y="3162300"/>
                </a:lnTo>
                <a:lnTo>
                  <a:pt x="336270" y="3200400"/>
                </a:lnTo>
                <a:lnTo>
                  <a:pt x="360555" y="3238500"/>
                </a:lnTo>
                <a:lnTo>
                  <a:pt x="385604" y="3263900"/>
                </a:lnTo>
                <a:lnTo>
                  <a:pt x="411409" y="3302000"/>
                </a:lnTo>
                <a:lnTo>
                  <a:pt x="437963" y="3327400"/>
                </a:lnTo>
                <a:lnTo>
                  <a:pt x="465256" y="3365500"/>
                </a:lnTo>
                <a:lnTo>
                  <a:pt x="493281" y="3390900"/>
                </a:lnTo>
                <a:lnTo>
                  <a:pt x="522029" y="3429000"/>
                </a:lnTo>
                <a:lnTo>
                  <a:pt x="551492" y="3454400"/>
                </a:lnTo>
                <a:lnTo>
                  <a:pt x="581661" y="3492500"/>
                </a:lnTo>
                <a:lnTo>
                  <a:pt x="612528" y="3517900"/>
                </a:lnTo>
                <a:lnTo>
                  <a:pt x="644086" y="3543300"/>
                </a:lnTo>
                <a:lnTo>
                  <a:pt x="676325" y="3568700"/>
                </a:lnTo>
                <a:lnTo>
                  <a:pt x="709237" y="3606800"/>
                </a:lnTo>
                <a:lnTo>
                  <a:pt x="742814" y="3632200"/>
                </a:lnTo>
                <a:lnTo>
                  <a:pt x="777048" y="3657600"/>
                </a:lnTo>
                <a:lnTo>
                  <a:pt x="811931" y="3683000"/>
                </a:lnTo>
                <a:lnTo>
                  <a:pt x="847453" y="3708400"/>
                </a:lnTo>
                <a:lnTo>
                  <a:pt x="883607" y="3746500"/>
                </a:lnTo>
                <a:lnTo>
                  <a:pt x="920384" y="3771900"/>
                </a:lnTo>
                <a:lnTo>
                  <a:pt x="957777" y="3797300"/>
                </a:lnTo>
                <a:lnTo>
                  <a:pt x="995776" y="3822700"/>
                </a:lnTo>
                <a:lnTo>
                  <a:pt x="1073562" y="3873500"/>
                </a:lnTo>
                <a:lnTo>
                  <a:pt x="1113332" y="3886200"/>
                </a:lnTo>
                <a:lnTo>
                  <a:pt x="1194585" y="3937000"/>
                </a:lnTo>
                <a:lnTo>
                  <a:pt x="1278065" y="3987800"/>
                </a:lnTo>
                <a:lnTo>
                  <a:pt x="1320620" y="4000500"/>
                </a:lnTo>
                <a:lnTo>
                  <a:pt x="1407317" y="4051300"/>
                </a:lnTo>
                <a:lnTo>
                  <a:pt x="1451443" y="4064000"/>
                </a:lnTo>
                <a:lnTo>
                  <a:pt x="1496076" y="4089400"/>
                </a:lnTo>
                <a:lnTo>
                  <a:pt x="1541208" y="4102100"/>
                </a:lnTo>
                <a:lnTo>
                  <a:pt x="1586830" y="4127500"/>
                </a:lnTo>
                <a:lnTo>
                  <a:pt x="1632934" y="4140200"/>
                </a:lnTo>
                <a:lnTo>
                  <a:pt x="1679513" y="4165600"/>
                </a:lnTo>
                <a:lnTo>
                  <a:pt x="1822008" y="4203700"/>
                </a:lnTo>
                <a:lnTo>
                  <a:pt x="1870398" y="4229100"/>
                </a:lnTo>
                <a:lnTo>
                  <a:pt x="2324372" y="4343400"/>
                </a:lnTo>
                <a:lnTo>
                  <a:pt x="3960401" y="4343400"/>
                </a:lnTo>
                <a:lnTo>
                  <a:pt x="4414398" y="4229100"/>
                </a:lnTo>
                <a:lnTo>
                  <a:pt x="4462791" y="4203700"/>
                </a:lnTo>
                <a:lnTo>
                  <a:pt x="4605293" y="4165600"/>
                </a:lnTo>
                <a:lnTo>
                  <a:pt x="4651873" y="4140200"/>
                </a:lnTo>
                <a:lnTo>
                  <a:pt x="4697979" y="4127500"/>
                </a:lnTo>
                <a:lnTo>
                  <a:pt x="4743603" y="4102100"/>
                </a:lnTo>
                <a:lnTo>
                  <a:pt x="4788737" y="4089400"/>
                </a:lnTo>
                <a:lnTo>
                  <a:pt x="4833372" y="4064000"/>
                </a:lnTo>
                <a:lnTo>
                  <a:pt x="4877499" y="4051300"/>
                </a:lnTo>
                <a:lnTo>
                  <a:pt x="4964200" y="4000500"/>
                </a:lnTo>
                <a:lnTo>
                  <a:pt x="5006756" y="3987800"/>
                </a:lnTo>
                <a:lnTo>
                  <a:pt x="5090239" y="3937000"/>
                </a:lnTo>
                <a:lnTo>
                  <a:pt x="5171494" y="3886200"/>
                </a:lnTo>
                <a:lnTo>
                  <a:pt x="5211265" y="3873500"/>
                </a:lnTo>
                <a:lnTo>
                  <a:pt x="5289054" y="3822700"/>
                </a:lnTo>
                <a:lnTo>
                  <a:pt x="5327054" y="3797300"/>
                </a:lnTo>
                <a:lnTo>
                  <a:pt x="5364448" y="3771900"/>
                </a:lnTo>
                <a:lnTo>
                  <a:pt x="5401226" y="3746500"/>
                </a:lnTo>
                <a:lnTo>
                  <a:pt x="5437381" y="3708400"/>
                </a:lnTo>
                <a:lnTo>
                  <a:pt x="5472904" y="3683000"/>
                </a:lnTo>
                <a:lnTo>
                  <a:pt x="5507788" y="3657600"/>
                </a:lnTo>
                <a:lnTo>
                  <a:pt x="5542022" y="3632200"/>
                </a:lnTo>
                <a:lnTo>
                  <a:pt x="5575600" y="3606800"/>
                </a:lnTo>
                <a:lnTo>
                  <a:pt x="5608513" y="3568700"/>
                </a:lnTo>
                <a:lnTo>
                  <a:pt x="5640753" y="3543300"/>
                </a:lnTo>
                <a:lnTo>
                  <a:pt x="5672311" y="3517900"/>
                </a:lnTo>
                <a:lnTo>
                  <a:pt x="5703179" y="3492500"/>
                </a:lnTo>
                <a:lnTo>
                  <a:pt x="5733349" y="3454400"/>
                </a:lnTo>
                <a:lnTo>
                  <a:pt x="5762813" y="3429000"/>
                </a:lnTo>
                <a:lnTo>
                  <a:pt x="5791561" y="3390900"/>
                </a:lnTo>
                <a:lnTo>
                  <a:pt x="5819586" y="3365500"/>
                </a:lnTo>
                <a:lnTo>
                  <a:pt x="5846880" y="3327400"/>
                </a:lnTo>
                <a:lnTo>
                  <a:pt x="5873434" y="3302000"/>
                </a:lnTo>
                <a:lnTo>
                  <a:pt x="5899240" y="3263900"/>
                </a:lnTo>
                <a:lnTo>
                  <a:pt x="5924290" y="3238500"/>
                </a:lnTo>
                <a:lnTo>
                  <a:pt x="5948575" y="3200400"/>
                </a:lnTo>
                <a:lnTo>
                  <a:pt x="5972087" y="3162300"/>
                </a:lnTo>
                <a:lnTo>
                  <a:pt x="5994817" y="3136900"/>
                </a:lnTo>
                <a:lnTo>
                  <a:pt x="6016758" y="3098800"/>
                </a:lnTo>
                <a:lnTo>
                  <a:pt x="6037901" y="3060700"/>
                </a:lnTo>
                <a:lnTo>
                  <a:pt x="6058238" y="3035300"/>
                </a:lnTo>
                <a:lnTo>
                  <a:pt x="6077760" y="2997200"/>
                </a:lnTo>
                <a:lnTo>
                  <a:pt x="6096459" y="2959100"/>
                </a:lnTo>
                <a:lnTo>
                  <a:pt x="6114327" y="2921000"/>
                </a:lnTo>
                <a:lnTo>
                  <a:pt x="6131356" y="2895600"/>
                </a:lnTo>
                <a:lnTo>
                  <a:pt x="6147537" y="2857500"/>
                </a:lnTo>
                <a:lnTo>
                  <a:pt x="6162861" y="2819400"/>
                </a:lnTo>
                <a:lnTo>
                  <a:pt x="6177322" y="2781300"/>
                </a:lnTo>
                <a:lnTo>
                  <a:pt x="6190909" y="2743200"/>
                </a:lnTo>
                <a:lnTo>
                  <a:pt x="6203616" y="2705100"/>
                </a:lnTo>
                <a:lnTo>
                  <a:pt x="6215433" y="2667000"/>
                </a:lnTo>
                <a:lnTo>
                  <a:pt x="6226353" y="2628900"/>
                </a:lnTo>
                <a:lnTo>
                  <a:pt x="6236366" y="2590800"/>
                </a:lnTo>
                <a:lnTo>
                  <a:pt x="6245466" y="2552700"/>
                </a:lnTo>
                <a:lnTo>
                  <a:pt x="6253643" y="2514600"/>
                </a:lnTo>
                <a:lnTo>
                  <a:pt x="6260889" y="2476500"/>
                </a:lnTo>
                <a:lnTo>
                  <a:pt x="6267196" y="2438400"/>
                </a:lnTo>
                <a:lnTo>
                  <a:pt x="6272555" y="2400300"/>
                </a:lnTo>
                <a:lnTo>
                  <a:pt x="6276958" y="2362200"/>
                </a:lnTo>
                <a:lnTo>
                  <a:pt x="6280398" y="2324100"/>
                </a:lnTo>
                <a:lnTo>
                  <a:pt x="6282865" y="2286000"/>
                </a:lnTo>
                <a:lnTo>
                  <a:pt x="6284351" y="2247900"/>
                </a:lnTo>
                <a:lnTo>
                  <a:pt x="6284849" y="2209800"/>
                </a:lnTo>
                <a:lnTo>
                  <a:pt x="6284351" y="2171700"/>
                </a:lnTo>
                <a:lnTo>
                  <a:pt x="6282865" y="2133600"/>
                </a:lnTo>
                <a:lnTo>
                  <a:pt x="6280398" y="2082800"/>
                </a:lnTo>
                <a:lnTo>
                  <a:pt x="6276958" y="2044700"/>
                </a:lnTo>
                <a:lnTo>
                  <a:pt x="6272555" y="2006600"/>
                </a:lnTo>
                <a:lnTo>
                  <a:pt x="6267196" y="1968500"/>
                </a:lnTo>
                <a:lnTo>
                  <a:pt x="6260889" y="1930400"/>
                </a:lnTo>
                <a:lnTo>
                  <a:pt x="6253643" y="1892300"/>
                </a:lnTo>
                <a:lnTo>
                  <a:pt x="6245466" y="1854200"/>
                </a:lnTo>
                <a:lnTo>
                  <a:pt x="6236366" y="1816100"/>
                </a:lnTo>
                <a:lnTo>
                  <a:pt x="6226353" y="1778000"/>
                </a:lnTo>
                <a:lnTo>
                  <a:pt x="6215433" y="1739900"/>
                </a:lnTo>
                <a:lnTo>
                  <a:pt x="6203616" y="1701800"/>
                </a:lnTo>
                <a:lnTo>
                  <a:pt x="6190909" y="1663700"/>
                </a:lnTo>
                <a:lnTo>
                  <a:pt x="6177322" y="1638300"/>
                </a:lnTo>
                <a:lnTo>
                  <a:pt x="6162861" y="1600200"/>
                </a:lnTo>
                <a:lnTo>
                  <a:pt x="6147537" y="1562100"/>
                </a:lnTo>
                <a:lnTo>
                  <a:pt x="6131356" y="1524000"/>
                </a:lnTo>
                <a:lnTo>
                  <a:pt x="6114327" y="1485900"/>
                </a:lnTo>
                <a:lnTo>
                  <a:pt x="6096459" y="1447800"/>
                </a:lnTo>
                <a:lnTo>
                  <a:pt x="6077760" y="1422400"/>
                </a:lnTo>
                <a:lnTo>
                  <a:pt x="6058238" y="1384300"/>
                </a:lnTo>
                <a:lnTo>
                  <a:pt x="6037901" y="1346200"/>
                </a:lnTo>
                <a:lnTo>
                  <a:pt x="6016758" y="1320800"/>
                </a:lnTo>
                <a:lnTo>
                  <a:pt x="5994817" y="1282700"/>
                </a:lnTo>
                <a:lnTo>
                  <a:pt x="5972087" y="1244600"/>
                </a:lnTo>
                <a:lnTo>
                  <a:pt x="5948575" y="1219200"/>
                </a:lnTo>
                <a:lnTo>
                  <a:pt x="5924290" y="1181100"/>
                </a:lnTo>
                <a:lnTo>
                  <a:pt x="5899240" y="1143000"/>
                </a:lnTo>
                <a:lnTo>
                  <a:pt x="5873434" y="1117600"/>
                </a:lnTo>
                <a:lnTo>
                  <a:pt x="5846880" y="1079500"/>
                </a:lnTo>
                <a:lnTo>
                  <a:pt x="5819586" y="1054100"/>
                </a:lnTo>
                <a:lnTo>
                  <a:pt x="5791561" y="1016000"/>
                </a:lnTo>
                <a:lnTo>
                  <a:pt x="5762813" y="990600"/>
                </a:lnTo>
                <a:lnTo>
                  <a:pt x="5733349" y="965200"/>
                </a:lnTo>
                <a:lnTo>
                  <a:pt x="5703179" y="927100"/>
                </a:lnTo>
                <a:lnTo>
                  <a:pt x="5672311" y="901700"/>
                </a:lnTo>
                <a:lnTo>
                  <a:pt x="5640753" y="863600"/>
                </a:lnTo>
                <a:lnTo>
                  <a:pt x="5608513" y="838200"/>
                </a:lnTo>
                <a:lnTo>
                  <a:pt x="5575600" y="812800"/>
                </a:lnTo>
                <a:lnTo>
                  <a:pt x="5542022" y="787400"/>
                </a:lnTo>
                <a:lnTo>
                  <a:pt x="5507788" y="749300"/>
                </a:lnTo>
                <a:lnTo>
                  <a:pt x="5472904" y="723900"/>
                </a:lnTo>
                <a:lnTo>
                  <a:pt x="5437381" y="698500"/>
                </a:lnTo>
                <a:lnTo>
                  <a:pt x="5401226" y="673100"/>
                </a:lnTo>
                <a:lnTo>
                  <a:pt x="5364448" y="647700"/>
                </a:lnTo>
                <a:lnTo>
                  <a:pt x="5327054" y="622300"/>
                </a:lnTo>
                <a:lnTo>
                  <a:pt x="5289054" y="596900"/>
                </a:lnTo>
                <a:lnTo>
                  <a:pt x="5211265" y="546100"/>
                </a:lnTo>
                <a:lnTo>
                  <a:pt x="5131149" y="495300"/>
                </a:lnTo>
                <a:lnTo>
                  <a:pt x="5090239" y="482600"/>
                </a:lnTo>
                <a:lnTo>
                  <a:pt x="5006756" y="431800"/>
                </a:lnTo>
                <a:lnTo>
                  <a:pt x="4964200" y="406400"/>
                </a:lnTo>
                <a:lnTo>
                  <a:pt x="4921111" y="393700"/>
                </a:lnTo>
                <a:lnTo>
                  <a:pt x="4833372" y="342900"/>
                </a:lnTo>
                <a:lnTo>
                  <a:pt x="4788737" y="330200"/>
                </a:lnTo>
                <a:lnTo>
                  <a:pt x="4743603" y="304800"/>
                </a:lnTo>
                <a:lnTo>
                  <a:pt x="4697979" y="292100"/>
                </a:lnTo>
                <a:lnTo>
                  <a:pt x="4651873" y="266700"/>
                </a:lnTo>
                <a:lnTo>
                  <a:pt x="4558247" y="241300"/>
                </a:lnTo>
                <a:lnTo>
                  <a:pt x="4510743" y="215900"/>
                </a:lnTo>
                <a:lnTo>
                  <a:pt x="4012387" y="88900"/>
                </a:lnTo>
                <a:lnTo>
                  <a:pt x="3908059" y="63500"/>
                </a:lnTo>
                <a:close/>
              </a:path>
              <a:path w="6285230" h="4406900">
                <a:moveTo>
                  <a:pt x="3748967" y="38100"/>
                </a:moveTo>
                <a:lnTo>
                  <a:pt x="2535794" y="38100"/>
                </a:lnTo>
                <a:lnTo>
                  <a:pt x="2429401" y="63500"/>
                </a:lnTo>
                <a:lnTo>
                  <a:pt x="3855366" y="63500"/>
                </a:lnTo>
                <a:lnTo>
                  <a:pt x="3748967" y="38100"/>
                </a:lnTo>
                <a:close/>
              </a:path>
              <a:path w="6285230" h="4406900">
                <a:moveTo>
                  <a:pt x="3641270" y="25400"/>
                </a:moveTo>
                <a:lnTo>
                  <a:pt x="2643484" y="25400"/>
                </a:lnTo>
                <a:lnTo>
                  <a:pt x="2589481" y="38100"/>
                </a:lnTo>
                <a:lnTo>
                  <a:pt x="3695277" y="38100"/>
                </a:lnTo>
                <a:lnTo>
                  <a:pt x="3641270" y="25400"/>
                </a:lnTo>
                <a:close/>
              </a:path>
              <a:path w="6285230" h="4406900">
                <a:moveTo>
                  <a:pt x="3532343" y="12700"/>
                </a:moveTo>
                <a:lnTo>
                  <a:pt x="2752405" y="12700"/>
                </a:lnTo>
                <a:lnTo>
                  <a:pt x="2697795" y="25400"/>
                </a:lnTo>
                <a:lnTo>
                  <a:pt x="3586956" y="25400"/>
                </a:lnTo>
                <a:lnTo>
                  <a:pt x="3532343" y="12700"/>
                </a:lnTo>
                <a:close/>
              </a:path>
              <a:path w="6285230" h="4406900">
                <a:moveTo>
                  <a:pt x="3311060" y="0"/>
                </a:moveTo>
                <a:lnTo>
                  <a:pt x="2973673" y="0"/>
                </a:lnTo>
                <a:lnTo>
                  <a:pt x="2917949" y="12700"/>
                </a:lnTo>
                <a:lnTo>
                  <a:pt x="3366788" y="12700"/>
                </a:lnTo>
                <a:lnTo>
                  <a:pt x="3311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1975" y="1557400"/>
            <a:ext cx="6285230" cy="4411980"/>
          </a:xfrm>
          <a:custGeom>
            <a:avLst/>
            <a:gdLst/>
            <a:ahLst/>
            <a:cxnLst/>
            <a:rect l="l" t="t" r="r" b="b"/>
            <a:pathLst>
              <a:path w="6285230" h="4411980">
                <a:moveTo>
                  <a:pt x="0" y="2205736"/>
                </a:moveTo>
                <a:lnTo>
                  <a:pt x="497" y="2166095"/>
                </a:lnTo>
                <a:lnTo>
                  <a:pt x="1983" y="2126623"/>
                </a:lnTo>
                <a:lnTo>
                  <a:pt x="4450" y="2087327"/>
                </a:lnTo>
                <a:lnTo>
                  <a:pt x="7890" y="2048212"/>
                </a:lnTo>
                <a:lnTo>
                  <a:pt x="12293" y="2009284"/>
                </a:lnTo>
                <a:lnTo>
                  <a:pt x="17652" y="1970548"/>
                </a:lnTo>
                <a:lnTo>
                  <a:pt x="23959" y="1932011"/>
                </a:lnTo>
                <a:lnTo>
                  <a:pt x="31205" y="1893678"/>
                </a:lnTo>
                <a:lnTo>
                  <a:pt x="39382" y="1855555"/>
                </a:lnTo>
                <a:lnTo>
                  <a:pt x="48481" y="1817648"/>
                </a:lnTo>
                <a:lnTo>
                  <a:pt x="58495" y="1779963"/>
                </a:lnTo>
                <a:lnTo>
                  <a:pt x="69415" y="1742506"/>
                </a:lnTo>
                <a:lnTo>
                  <a:pt x="81232" y="1705282"/>
                </a:lnTo>
                <a:lnTo>
                  <a:pt x="93938" y="1668297"/>
                </a:lnTo>
                <a:lnTo>
                  <a:pt x="107526" y="1631558"/>
                </a:lnTo>
                <a:lnTo>
                  <a:pt x="121986" y="1595070"/>
                </a:lnTo>
                <a:lnTo>
                  <a:pt x="137311" y="1558838"/>
                </a:lnTo>
                <a:lnTo>
                  <a:pt x="153491" y="1522869"/>
                </a:lnTo>
                <a:lnTo>
                  <a:pt x="170520" y="1487169"/>
                </a:lnTo>
                <a:lnTo>
                  <a:pt x="188388" y="1451742"/>
                </a:lnTo>
                <a:lnTo>
                  <a:pt x="207087" y="1416596"/>
                </a:lnTo>
                <a:lnTo>
                  <a:pt x="226609" y="1381736"/>
                </a:lnTo>
                <a:lnTo>
                  <a:pt x="246945" y="1347168"/>
                </a:lnTo>
                <a:lnTo>
                  <a:pt x="268088" y="1312897"/>
                </a:lnTo>
                <a:lnTo>
                  <a:pt x="290028" y="1278930"/>
                </a:lnTo>
                <a:lnTo>
                  <a:pt x="312759" y="1245272"/>
                </a:lnTo>
                <a:lnTo>
                  <a:pt x="336270" y="1211929"/>
                </a:lnTo>
                <a:lnTo>
                  <a:pt x="360555" y="1178908"/>
                </a:lnTo>
                <a:lnTo>
                  <a:pt x="385604" y="1146213"/>
                </a:lnTo>
                <a:lnTo>
                  <a:pt x="411409" y="1113850"/>
                </a:lnTo>
                <a:lnTo>
                  <a:pt x="437963" y="1081826"/>
                </a:lnTo>
                <a:lnTo>
                  <a:pt x="465256" y="1050147"/>
                </a:lnTo>
                <a:lnTo>
                  <a:pt x="493281" y="1018817"/>
                </a:lnTo>
                <a:lnTo>
                  <a:pt x="522029" y="987844"/>
                </a:lnTo>
                <a:lnTo>
                  <a:pt x="551492" y="957232"/>
                </a:lnTo>
                <a:lnTo>
                  <a:pt x="581661" y="926988"/>
                </a:lnTo>
                <a:lnTo>
                  <a:pt x="612528" y="897117"/>
                </a:lnTo>
                <a:lnTo>
                  <a:pt x="644086" y="867626"/>
                </a:lnTo>
                <a:lnTo>
                  <a:pt x="676325" y="838519"/>
                </a:lnTo>
                <a:lnTo>
                  <a:pt x="709237" y="809804"/>
                </a:lnTo>
                <a:lnTo>
                  <a:pt x="742814" y="781485"/>
                </a:lnTo>
                <a:lnTo>
                  <a:pt x="777048" y="753569"/>
                </a:lnTo>
                <a:lnTo>
                  <a:pt x="811931" y="726062"/>
                </a:lnTo>
                <a:lnTo>
                  <a:pt x="847453" y="698969"/>
                </a:lnTo>
                <a:lnTo>
                  <a:pt x="883607" y="672296"/>
                </a:lnTo>
                <a:lnTo>
                  <a:pt x="920384" y="646048"/>
                </a:lnTo>
                <a:lnTo>
                  <a:pt x="957777" y="620233"/>
                </a:lnTo>
                <a:lnTo>
                  <a:pt x="995776" y="594855"/>
                </a:lnTo>
                <a:lnTo>
                  <a:pt x="1034374" y="569921"/>
                </a:lnTo>
                <a:lnTo>
                  <a:pt x="1073562" y="545436"/>
                </a:lnTo>
                <a:lnTo>
                  <a:pt x="1113332" y="521406"/>
                </a:lnTo>
                <a:lnTo>
                  <a:pt x="1153676" y="497837"/>
                </a:lnTo>
                <a:lnTo>
                  <a:pt x="1194585" y="474735"/>
                </a:lnTo>
                <a:lnTo>
                  <a:pt x="1236050" y="452105"/>
                </a:lnTo>
                <a:lnTo>
                  <a:pt x="1278065" y="429954"/>
                </a:lnTo>
                <a:lnTo>
                  <a:pt x="1320620" y="408287"/>
                </a:lnTo>
                <a:lnTo>
                  <a:pt x="1363706" y="387110"/>
                </a:lnTo>
                <a:lnTo>
                  <a:pt x="1407317" y="366429"/>
                </a:lnTo>
                <a:lnTo>
                  <a:pt x="1451443" y="346250"/>
                </a:lnTo>
                <a:lnTo>
                  <a:pt x="1496076" y="326578"/>
                </a:lnTo>
                <a:lnTo>
                  <a:pt x="1541208" y="307420"/>
                </a:lnTo>
                <a:lnTo>
                  <a:pt x="1586830" y="288781"/>
                </a:lnTo>
                <a:lnTo>
                  <a:pt x="1632934" y="270668"/>
                </a:lnTo>
                <a:lnTo>
                  <a:pt x="1679513" y="253085"/>
                </a:lnTo>
                <a:lnTo>
                  <a:pt x="1726557" y="236039"/>
                </a:lnTo>
                <a:lnTo>
                  <a:pt x="1774058" y="219535"/>
                </a:lnTo>
                <a:lnTo>
                  <a:pt x="1822008" y="203580"/>
                </a:lnTo>
                <a:lnTo>
                  <a:pt x="1870398" y="188179"/>
                </a:lnTo>
                <a:lnTo>
                  <a:pt x="1919222" y="173339"/>
                </a:lnTo>
                <a:lnTo>
                  <a:pt x="1968469" y="159064"/>
                </a:lnTo>
                <a:lnTo>
                  <a:pt x="2018131" y="145361"/>
                </a:lnTo>
                <a:lnTo>
                  <a:pt x="2068201" y="132235"/>
                </a:lnTo>
                <a:lnTo>
                  <a:pt x="2118671" y="119693"/>
                </a:lnTo>
                <a:lnTo>
                  <a:pt x="2169531" y="107740"/>
                </a:lnTo>
                <a:lnTo>
                  <a:pt x="2220773" y="96383"/>
                </a:lnTo>
                <a:lnTo>
                  <a:pt x="2272390" y="85626"/>
                </a:lnTo>
                <a:lnTo>
                  <a:pt x="2324372" y="75476"/>
                </a:lnTo>
                <a:lnTo>
                  <a:pt x="2376712" y="65938"/>
                </a:lnTo>
                <a:lnTo>
                  <a:pt x="2429401" y="57019"/>
                </a:lnTo>
                <a:lnTo>
                  <a:pt x="2482431" y="48724"/>
                </a:lnTo>
                <a:lnTo>
                  <a:pt x="2535794" y="41059"/>
                </a:lnTo>
                <a:lnTo>
                  <a:pt x="2589481" y="34030"/>
                </a:lnTo>
                <a:lnTo>
                  <a:pt x="2643484" y="27643"/>
                </a:lnTo>
                <a:lnTo>
                  <a:pt x="2697795" y="21904"/>
                </a:lnTo>
                <a:lnTo>
                  <a:pt x="2752405" y="16818"/>
                </a:lnTo>
                <a:lnTo>
                  <a:pt x="2807306" y="12391"/>
                </a:lnTo>
                <a:lnTo>
                  <a:pt x="2862490" y="8629"/>
                </a:lnTo>
                <a:lnTo>
                  <a:pt x="2917949" y="5538"/>
                </a:lnTo>
                <a:lnTo>
                  <a:pt x="2973673" y="3124"/>
                </a:lnTo>
                <a:lnTo>
                  <a:pt x="3029656" y="1392"/>
                </a:lnTo>
                <a:lnTo>
                  <a:pt x="3085887" y="349"/>
                </a:lnTo>
                <a:lnTo>
                  <a:pt x="3142361" y="0"/>
                </a:lnTo>
                <a:lnTo>
                  <a:pt x="3198838" y="349"/>
                </a:lnTo>
                <a:lnTo>
                  <a:pt x="3255074" y="1392"/>
                </a:lnTo>
                <a:lnTo>
                  <a:pt x="3311060" y="3124"/>
                </a:lnTo>
                <a:lnTo>
                  <a:pt x="3366788" y="5538"/>
                </a:lnTo>
                <a:lnTo>
                  <a:pt x="3422250" y="8629"/>
                </a:lnTo>
                <a:lnTo>
                  <a:pt x="3477438" y="12391"/>
                </a:lnTo>
                <a:lnTo>
                  <a:pt x="3532343" y="16818"/>
                </a:lnTo>
                <a:lnTo>
                  <a:pt x="3586956" y="21904"/>
                </a:lnTo>
                <a:lnTo>
                  <a:pt x="3641270" y="27643"/>
                </a:lnTo>
                <a:lnTo>
                  <a:pt x="3695277" y="34030"/>
                </a:lnTo>
                <a:lnTo>
                  <a:pt x="3748967" y="41059"/>
                </a:lnTo>
                <a:lnTo>
                  <a:pt x="3802333" y="48724"/>
                </a:lnTo>
                <a:lnTo>
                  <a:pt x="3855366" y="57019"/>
                </a:lnTo>
                <a:lnTo>
                  <a:pt x="3908059" y="65938"/>
                </a:lnTo>
                <a:lnTo>
                  <a:pt x="3960401" y="75476"/>
                </a:lnTo>
                <a:lnTo>
                  <a:pt x="4012387" y="85626"/>
                </a:lnTo>
                <a:lnTo>
                  <a:pt x="4064006" y="96383"/>
                </a:lnTo>
                <a:lnTo>
                  <a:pt x="4115251" y="107740"/>
                </a:lnTo>
                <a:lnTo>
                  <a:pt x="4166114" y="119693"/>
                </a:lnTo>
                <a:lnTo>
                  <a:pt x="4216586" y="132235"/>
                </a:lnTo>
                <a:lnTo>
                  <a:pt x="4266658" y="145361"/>
                </a:lnTo>
                <a:lnTo>
                  <a:pt x="4316324" y="159064"/>
                </a:lnTo>
                <a:lnTo>
                  <a:pt x="4365573" y="173339"/>
                </a:lnTo>
                <a:lnTo>
                  <a:pt x="4414398" y="188179"/>
                </a:lnTo>
                <a:lnTo>
                  <a:pt x="4462791" y="203580"/>
                </a:lnTo>
                <a:lnTo>
                  <a:pt x="4510743" y="219535"/>
                </a:lnTo>
                <a:lnTo>
                  <a:pt x="4558247" y="236039"/>
                </a:lnTo>
                <a:lnTo>
                  <a:pt x="4605293" y="253085"/>
                </a:lnTo>
                <a:lnTo>
                  <a:pt x="4651873" y="270668"/>
                </a:lnTo>
                <a:lnTo>
                  <a:pt x="4697979" y="288781"/>
                </a:lnTo>
                <a:lnTo>
                  <a:pt x="4743603" y="307420"/>
                </a:lnTo>
                <a:lnTo>
                  <a:pt x="4788737" y="326578"/>
                </a:lnTo>
                <a:lnTo>
                  <a:pt x="4833372" y="346250"/>
                </a:lnTo>
                <a:lnTo>
                  <a:pt x="4877499" y="366429"/>
                </a:lnTo>
                <a:lnTo>
                  <a:pt x="4921111" y="387110"/>
                </a:lnTo>
                <a:lnTo>
                  <a:pt x="4964200" y="408287"/>
                </a:lnTo>
                <a:lnTo>
                  <a:pt x="5006756" y="429954"/>
                </a:lnTo>
                <a:lnTo>
                  <a:pt x="5048772" y="452105"/>
                </a:lnTo>
                <a:lnTo>
                  <a:pt x="5090239" y="474735"/>
                </a:lnTo>
                <a:lnTo>
                  <a:pt x="5131149" y="497837"/>
                </a:lnTo>
                <a:lnTo>
                  <a:pt x="5171494" y="521406"/>
                </a:lnTo>
                <a:lnTo>
                  <a:pt x="5211265" y="545436"/>
                </a:lnTo>
                <a:lnTo>
                  <a:pt x="5250455" y="569921"/>
                </a:lnTo>
                <a:lnTo>
                  <a:pt x="5289054" y="594855"/>
                </a:lnTo>
                <a:lnTo>
                  <a:pt x="5327054" y="620233"/>
                </a:lnTo>
                <a:lnTo>
                  <a:pt x="5364448" y="646048"/>
                </a:lnTo>
                <a:lnTo>
                  <a:pt x="5401226" y="672296"/>
                </a:lnTo>
                <a:lnTo>
                  <a:pt x="5437381" y="698969"/>
                </a:lnTo>
                <a:lnTo>
                  <a:pt x="5472904" y="726062"/>
                </a:lnTo>
                <a:lnTo>
                  <a:pt x="5507788" y="753569"/>
                </a:lnTo>
                <a:lnTo>
                  <a:pt x="5542022" y="781485"/>
                </a:lnTo>
                <a:lnTo>
                  <a:pt x="5575600" y="809804"/>
                </a:lnTo>
                <a:lnTo>
                  <a:pt x="5608513" y="838519"/>
                </a:lnTo>
                <a:lnTo>
                  <a:pt x="5640753" y="867626"/>
                </a:lnTo>
                <a:lnTo>
                  <a:pt x="5672311" y="897117"/>
                </a:lnTo>
                <a:lnTo>
                  <a:pt x="5703179" y="926988"/>
                </a:lnTo>
                <a:lnTo>
                  <a:pt x="5733349" y="957232"/>
                </a:lnTo>
                <a:lnTo>
                  <a:pt x="5762813" y="987844"/>
                </a:lnTo>
                <a:lnTo>
                  <a:pt x="5791561" y="1018817"/>
                </a:lnTo>
                <a:lnTo>
                  <a:pt x="5819586" y="1050147"/>
                </a:lnTo>
                <a:lnTo>
                  <a:pt x="5846880" y="1081826"/>
                </a:lnTo>
                <a:lnTo>
                  <a:pt x="5873434" y="1113850"/>
                </a:lnTo>
                <a:lnTo>
                  <a:pt x="5899240" y="1146213"/>
                </a:lnTo>
                <a:lnTo>
                  <a:pt x="5924290" y="1178908"/>
                </a:lnTo>
                <a:lnTo>
                  <a:pt x="5948575" y="1211929"/>
                </a:lnTo>
                <a:lnTo>
                  <a:pt x="5972087" y="1245272"/>
                </a:lnTo>
                <a:lnTo>
                  <a:pt x="5994817" y="1278930"/>
                </a:lnTo>
                <a:lnTo>
                  <a:pt x="6016758" y="1312897"/>
                </a:lnTo>
                <a:lnTo>
                  <a:pt x="6037901" y="1347168"/>
                </a:lnTo>
                <a:lnTo>
                  <a:pt x="6058238" y="1381736"/>
                </a:lnTo>
                <a:lnTo>
                  <a:pt x="6077760" y="1416596"/>
                </a:lnTo>
                <a:lnTo>
                  <a:pt x="6096459" y="1451742"/>
                </a:lnTo>
                <a:lnTo>
                  <a:pt x="6114327" y="1487169"/>
                </a:lnTo>
                <a:lnTo>
                  <a:pt x="6131356" y="1522869"/>
                </a:lnTo>
                <a:lnTo>
                  <a:pt x="6147537" y="1558838"/>
                </a:lnTo>
                <a:lnTo>
                  <a:pt x="6162861" y="1595070"/>
                </a:lnTo>
                <a:lnTo>
                  <a:pt x="6177322" y="1631558"/>
                </a:lnTo>
                <a:lnTo>
                  <a:pt x="6190909" y="1668297"/>
                </a:lnTo>
                <a:lnTo>
                  <a:pt x="6203616" y="1705282"/>
                </a:lnTo>
                <a:lnTo>
                  <a:pt x="6215433" y="1742506"/>
                </a:lnTo>
                <a:lnTo>
                  <a:pt x="6226353" y="1779963"/>
                </a:lnTo>
                <a:lnTo>
                  <a:pt x="6236366" y="1817648"/>
                </a:lnTo>
                <a:lnTo>
                  <a:pt x="6245466" y="1855555"/>
                </a:lnTo>
                <a:lnTo>
                  <a:pt x="6253643" y="1893678"/>
                </a:lnTo>
                <a:lnTo>
                  <a:pt x="6260889" y="1932011"/>
                </a:lnTo>
                <a:lnTo>
                  <a:pt x="6267196" y="1970548"/>
                </a:lnTo>
                <a:lnTo>
                  <a:pt x="6272555" y="2009284"/>
                </a:lnTo>
                <a:lnTo>
                  <a:pt x="6276958" y="2048212"/>
                </a:lnTo>
                <a:lnTo>
                  <a:pt x="6280398" y="2087327"/>
                </a:lnTo>
                <a:lnTo>
                  <a:pt x="6282865" y="2126623"/>
                </a:lnTo>
                <a:lnTo>
                  <a:pt x="6284351" y="2166095"/>
                </a:lnTo>
                <a:lnTo>
                  <a:pt x="6284849" y="2205736"/>
                </a:lnTo>
                <a:lnTo>
                  <a:pt x="6284351" y="2245380"/>
                </a:lnTo>
                <a:lnTo>
                  <a:pt x="6282865" y="2284856"/>
                </a:lnTo>
                <a:lnTo>
                  <a:pt x="6280398" y="2324156"/>
                </a:lnTo>
                <a:lnTo>
                  <a:pt x="6276958" y="2363275"/>
                </a:lnTo>
                <a:lnTo>
                  <a:pt x="6272555" y="2402207"/>
                </a:lnTo>
                <a:lnTo>
                  <a:pt x="6267196" y="2440946"/>
                </a:lnTo>
                <a:lnTo>
                  <a:pt x="6260889" y="2479487"/>
                </a:lnTo>
                <a:lnTo>
                  <a:pt x="6253643" y="2517824"/>
                </a:lnTo>
                <a:lnTo>
                  <a:pt x="6245466" y="2555950"/>
                </a:lnTo>
                <a:lnTo>
                  <a:pt x="6236366" y="2593860"/>
                </a:lnTo>
                <a:lnTo>
                  <a:pt x="6226353" y="2631549"/>
                </a:lnTo>
                <a:lnTo>
                  <a:pt x="6215433" y="2669009"/>
                </a:lnTo>
                <a:lnTo>
                  <a:pt x="6203616" y="2706236"/>
                </a:lnTo>
                <a:lnTo>
                  <a:pt x="6190909" y="2743224"/>
                </a:lnTo>
                <a:lnTo>
                  <a:pt x="6177322" y="2779966"/>
                </a:lnTo>
                <a:lnTo>
                  <a:pt x="6162861" y="2816458"/>
                </a:lnTo>
                <a:lnTo>
                  <a:pt x="6147537" y="2852692"/>
                </a:lnTo>
                <a:lnTo>
                  <a:pt x="6131356" y="2888664"/>
                </a:lnTo>
                <a:lnTo>
                  <a:pt x="6114327" y="2924367"/>
                </a:lnTo>
                <a:lnTo>
                  <a:pt x="6096459" y="2959796"/>
                </a:lnTo>
                <a:lnTo>
                  <a:pt x="6077760" y="2994945"/>
                </a:lnTo>
                <a:lnTo>
                  <a:pt x="6058238" y="3029808"/>
                </a:lnTo>
                <a:lnTo>
                  <a:pt x="6037901" y="3064379"/>
                </a:lnTo>
                <a:lnTo>
                  <a:pt x="6016758" y="3098652"/>
                </a:lnTo>
                <a:lnTo>
                  <a:pt x="5994817" y="3132621"/>
                </a:lnTo>
                <a:lnTo>
                  <a:pt x="5972087" y="3166281"/>
                </a:lnTo>
                <a:lnTo>
                  <a:pt x="5948575" y="3199626"/>
                </a:lnTo>
                <a:lnTo>
                  <a:pt x="5924290" y="3232651"/>
                </a:lnTo>
                <a:lnTo>
                  <a:pt x="5899240" y="3265348"/>
                </a:lnTo>
                <a:lnTo>
                  <a:pt x="5873434" y="3297712"/>
                </a:lnTo>
                <a:lnTo>
                  <a:pt x="5846880" y="3329738"/>
                </a:lnTo>
                <a:lnTo>
                  <a:pt x="5819586" y="3361420"/>
                </a:lnTo>
                <a:lnTo>
                  <a:pt x="5791561" y="3392751"/>
                </a:lnTo>
                <a:lnTo>
                  <a:pt x="5762813" y="3423727"/>
                </a:lnTo>
                <a:lnTo>
                  <a:pt x="5733349" y="3454340"/>
                </a:lnTo>
                <a:lnTo>
                  <a:pt x="5703179" y="3484586"/>
                </a:lnTo>
                <a:lnTo>
                  <a:pt x="5672311" y="3514458"/>
                </a:lnTo>
                <a:lnTo>
                  <a:pt x="5640753" y="3543951"/>
                </a:lnTo>
                <a:lnTo>
                  <a:pt x="5608513" y="3573059"/>
                </a:lnTo>
                <a:lnTo>
                  <a:pt x="5575600" y="3601776"/>
                </a:lnTo>
                <a:lnTo>
                  <a:pt x="5542022" y="3630096"/>
                </a:lnTo>
                <a:lnTo>
                  <a:pt x="5507788" y="3658014"/>
                </a:lnTo>
                <a:lnTo>
                  <a:pt x="5472904" y="3685523"/>
                </a:lnTo>
                <a:lnTo>
                  <a:pt x="5437381" y="3712617"/>
                </a:lnTo>
                <a:lnTo>
                  <a:pt x="5401226" y="3739292"/>
                </a:lnTo>
                <a:lnTo>
                  <a:pt x="5364448" y="3765540"/>
                </a:lnTo>
                <a:lnTo>
                  <a:pt x="5327054" y="3791357"/>
                </a:lnTo>
                <a:lnTo>
                  <a:pt x="5289054" y="3816736"/>
                </a:lnTo>
                <a:lnTo>
                  <a:pt x="5250455" y="3841671"/>
                </a:lnTo>
                <a:lnTo>
                  <a:pt x="5211265" y="3866157"/>
                </a:lnTo>
                <a:lnTo>
                  <a:pt x="5171494" y="3890188"/>
                </a:lnTo>
                <a:lnTo>
                  <a:pt x="5131149" y="3913758"/>
                </a:lnTo>
                <a:lnTo>
                  <a:pt x="5090239" y="3936861"/>
                </a:lnTo>
                <a:lnTo>
                  <a:pt x="5048772" y="3959492"/>
                </a:lnTo>
                <a:lnTo>
                  <a:pt x="5006756" y="3981644"/>
                </a:lnTo>
                <a:lnTo>
                  <a:pt x="4964200" y="4003312"/>
                </a:lnTo>
                <a:lnTo>
                  <a:pt x="4921111" y="4024489"/>
                </a:lnTo>
                <a:lnTo>
                  <a:pt x="4877499" y="4045171"/>
                </a:lnTo>
                <a:lnTo>
                  <a:pt x="4833372" y="4065351"/>
                </a:lnTo>
                <a:lnTo>
                  <a:pt x="4788737" y="4085023"/>
                </a:lnTo>
                <a:lnTo>
                  <a:pt x="4743603" y="4104182"/>
                </a:lnTo>
                <a:lnTo>
                  <a:pt x="4697979" y="4122822"/>
                </a:lnTo>
                <a:lnTo>
                  <a:pt x="4651873" y="4140936"/>
                </a:lnTo>
                <a:lnTo>
                  <a:pt x="4605293" y="4158519"/>
                </a:lnTo>
                <a:lnTo>
                  <a:pt x="4558247" y="4175566"/>
                </a:lnTo>
                <a:lnTo>
                  <a:pt x="4510743" y="4192070"/>
                </a:lnTo>
                <a:lnTo>
                  <a:pt x="4462791" y="4208026"/>
                </a:lnTo>
                <a:lnTo>
                  <a:pt x="4414398" y="4223427"/>
                </a:lnTo>
                <a:lnTo>
                  <a:pt x="4365573" y="4238268"/>
                </a:lnTo>
                <a:lnTo>
                  <a:pt x="4316324" y="4252543"/>
                </a:lnTo>
                <a:lnTo>
                  <a:pt x="4266658" y="4266247"/>
                </a:lnTo>
                <a:lnTo>
                  <a:pt x="4216586" y="4279373"/>
                </a:lnTo>
                <a:lnTo>
                  <a:pt x="4166114" y="4291915"/>
                </a:lnTo>
                <a:lnTo>
                  <a:pt x="4115251" y="4303868"/>
                </a:lnTo>
                <a:lnTo>
                  <a:pt x="4064006" y="4315226"/>
                </a:lnTo>
                <a:lnTo>
                  <a:pt x="4012387" y="4325983"/>
                </a:lnTo>
                <a:lnTo>
                  <a:pt x="3960401" y="4336134"/>
                </a:lnTo>
                <a:lnTo>
                  <a:pt x="3908059" y="4345671"/>
                </a:lnTo>
                <a:lnTo>
                  <a:pt x="3855366" y="4354591"/>
                </a:lnTo>
                <a:lnTo>
                  <a:pt x="3802333" y="4362886"/>
                </a:lnTo>
                <a:lnTo>
                  <a:pt x="3748967" y="4370551"/>
                </a:lnTo>
                <a:lnTo>
                  <a:pt x="3695277" y="4377580"/>
                </a:lnTo>
                <a:lnTo>
                  <a:pt x="3641270" y="4383967"/>
                </a:lnTo>
                <a:lnTo>
                  <a:pt x="3586956" y="4389707"/>
                </a:lnTo>
                <a:lnTo>
                  <a:pt x="3532343" y="4394793"/>
                </a:lnTo>
                <a:lnTo>
                  <a:pt x="3477438" y="4399220"/>
                </a:lnTo>
                <a:lnTo>
                  <a:pt x="3422250" y="4402982"/>
                </a:lnTo>
                <a:lnTo>
                  <a:pt x="3366788" y="4406073"/>
                </a:lnTo>
                <a:lnTo>
                  <a:pt x="3311060" y="4408487"/>
                </a:lnTo>
                <a:lnTo>
                  <a:pt x="3255074" y="4410219"/>
                </a:lnTo>
                <a:lnTo>
                  <a:pt x="3198838" y="4411262"/>
                </a:lnTo>
                <a:lnTo>
                  <a:pt x="3142361" y="4411611"/>
                </a:lnTo>
                <a:lnTo>
                  <a:pt x="3085887" y="4411262"/>
                </a:lnTo>
                <a:lnTo>
                  <a:pt x="3029656" y="4410219"/>
                </a:lnTo>
                <a:lnTo>
                  <a:pt x="2973673" y="4408487"/>
                </a:lnTo>
                <a:lnTo>
                  <a:pt x="2917949" y="4406073"/>
                </a:lnTo>
                <a:lnTo>
                  <a:pt x="2862490" y="4402982"/>
                </a:lnTo>
                <a:lnTo>
                  <a:pt x="2807306" y="4399220"/>
                </a:lnTo>
                <a:lnTo>
                  <a:pt x="2752405" y="4394793"/>
                </a:lnTo>
                <a:lnTo>
                  <a:pt x="2697795" y="4389707"/>
                </a:lnTo>
                <a:lnTo>
                  <a:pt x="2643484" y="4383967"/>
                </a:lnTo>
                <a:lnTo>
                  <a:pt x="2589481" y="4377580"/>
                </a:lnTo>
                <a:lnTo>
                  <a:pt x="2535794" y="4370551"/>
                </a:lnTo>
                <a:lnTo>
                  <a:pt x="2482431" y="4362886"/>
                </a:lnTo>
                <a:lnTo>
                  <a:pt x="2429401" y="4354591"/>
                </a:lnTo>
                <a:lnTo>
                  <a:pt x="2376712" y="4345671"/>
                </a:lnTo>
                <a:lnTo>
                  <a:pt x="2324372" y="4336134"/>
                </a:lnTo>
                <a:lnTo>
                  <a:pt x="2272390" y="4325983"/>
                </a:lnTo>
                <a:lnTo>
                  <a:pt x="2220773" y="4315226"/>
                </a:lnTo>
                <a:lnTo>
                  <a:pt x="2169531" y="4303868"/>
                </a:lnTo>
                <a:lnTo>
                  <a:pt x="2118671" y="4291915"/>
                </a:lnTo>
                <a:lnTo>
                  <a:pt x="2068201" y="4279373"/>
                </a:lnTo>
                <a:lnTo>
                  <a:pt x="2018131" y="4266247"/>
                </a:lnTo>
                <a:lnTo>
                  <a:pt x="1968469" y="4252543"/>
                </a:lnTo>
                <a:lnTo>
                  <a:pt x="1919222" y="4238268"/>
                </a:lnTo>
                <a:lnTo>
                  <a:pt x="1870398" y="4223427"/>
                </a:lnTo>
                <a:lnTo>
                  <a:pt x="1822008" y="4208026"/>
                </a:lnTo>
                <a:lnTo>
                  <a:pt x="1774058" y="4192070"/>
                </a:lnTo>
                <a:lnTo>
                  <a:pt x="1726557" y="4175566"/>
                </a:lnTo>
                <a:lnTo>
                  <a:pt x="1679513" y="4158519"/>
                </a:lnTo>
                <a:lnTo>
                  <a:pt x="1632934" y="4140936"/>
                </a:lnTo>
                <a:lnTo>
                  <a:pt x="1586830" y="4122822"/>
                </a:lnTo>
                <a:lnTo>
                  <a:pt x="1541208" y="4104182"/>
                </a:lnTo>
                <a:lnTo>
                  <a:pt x="1496076" y="4085023"/>
                </a:lnTo>
                <a:lnTo>
                  <a:pt x="1451443" y="4065351"/>
                </a:lnTo>
                <a:lnTo>
                  <a:pt x="1407317" y="4045171"/>
                </a:lnTo>
                <a:lnTo>
                  <a:pt x="1363706" y="4024489"/>
                </a:lnTo>
                <a:lnTo>
                  <a:pt x="1320620" y="4003312"/>
                </a:lnTo>
                <a:lnTo>
                  <a:pt x="1278065" y="3981644"/>
                </a:lnTo>
                <a:lnTo>
                  <a:pt x="1236050" y="3959492"/>
                </a:lnTo>
                <a:lnTo>
                  <a:pt x="1194585" y="3936861"/>
                </a:lnTo>
                <a:lnTo>
                  <a:pt x="1153676" y="3913758"/>
                </a:lnTo>
                <a:lnTo>
                  <a:pt x="1113332" y="3890188"/>
                </a:lnTo>
                <a:lnTo>
                  <a:pt x="1073562" y="3866157"/>
                </a:lnTo>
                <a:lnTo>
                  <a:pt x="1034374" y="3841671"/>
                </a:lnTo>
                <a:lnTo>
                  <a:pt x="995776" y="3816736"/>
                </a:lnTo>
                <a:lnTo>
                  <a:pt x="957777" y="3791357"/>
                </a:lnTo>
                <a:lnTo>
                  <a:pt x="920384" y="3765540"/>
                </a:lnTo>
                <a:lnTo>
                  <a:pt x="883607" y="3739292"/>
                </a:lnTo>
                <a:lnTo>
                  <a:pt x="847453" y="3712617"/>
                </a:lnTo>
                <a:lnTo>
                  <a:pt x="811931" y="3685523"/>
                </a:lnTo>
                <a:lnTo>
                  <a:pt x="777048" y="3658014"/>
                </a:lnTo>
                <a:lnTo>
                  <a:pt x="742814" y="3630096"/>
                </a:lnTo>
                <a:lnTo>
                  <a:pt x="709237" y="3601776"/>
                </a:lnTo>
                <a:lnTo>
                  <a:pt x="676325" y="3573059"/>
                </a:lnTo>
                <a:lnTo>
                  <a:pt x="644086" y="3543951"/>
                </a:lnTo>
                <a:lnTo>
                  <a:pt x="612528" y="3514458"/>
                </a:lnTo>
                <a:lnTo>
                  <a:pt x="581661" y="3484586"/>
                </a:lnTo>
                <a:lnTo>
                  <a:pt x="551492" y="3454340"/>
                </a:lnTo>
                <a:lnTo>
                  <a:pt x="522029" y="3423727"/>
                </a:lnTo>
                <a:lnTo>
                  <a:pt x="493281" y="3392751"/>
                </a:lnTo>
                <a:lnTo>
                  <a:pt x="465256" y="3361420"/>
                </a:lnTo>
                <a:lnTo>
                  <a:pt x="437963" y="3329738"/>
                </a:lnTo>
                <a:lnTo>
                  <a:pt x="411409" y="3297712"/>
                </a:lnTo>
                <a:lnTo>
                  <a:pt x="385604" y="3265348"/>
                </a:lnTo>
                <a:lnTo>
                  <a:pt x="360555" y="3232651"/>
                </a:lnTo>
                <a:lnTo>
                  <a:pt x="336270" y="3199626"/>
                </a:lnTo>
                <a:lnTo>
                  <a:pt x="312759" y="3166281"/>
                </a:lnTo>
                <a:lnTo>
                  <a:pt x="290028" y="3132621"/>
                </a:lnTo>
                <a:lnTo>
                  <a:pt x="268088" y="3098652"/>
                </a:lnTo>
                <a:lnTo>
                  <a:pt x="246945" y="3064379"/>
                </a:lnTo>
                <a:lnTo>
                  <a:pt x="226609" y="3029808"/>
                </a:lnTo>
                <a:lnTo>
                  <a:pt x="207087" y="2994945"/>
                </a:lnTo>
                <a:lnTo>
                  <a:pt x="188388" y="2959796"/>
                </a:lnTo>
                <a:lnTo>
                  <a:pt x="170520" y="2924367"/>
                </a:lnTo>
                <a:lnTo>
                  <a:pt x="153491" y="2888664"/>
                </a:lnTo>
                <a:lnTo>
                  <a:pt x="137311" y="2852692"/>
                </a:lnTo>
                <a:lnTo>
                  <a:pt x="121986" y="2816458"/>
                </a:lnTo>
                <a:lnTo>
                  <a:pt x="107526" y="2779966"/>
                </a:lnTo>
                <a:lnTo>
                  <a:pt x="93938" y="2743224"/>
                </a:lnTo>
                <a:lnTo>
                  <a:pt x="81232" y="2706236"/>
                </a:lnTo>
                <a:lnTo>
                  <a:pt x="69415" y="2669009"/>
                </a:lnTo>
                <a:lnTo>
                  <a:pt x="58495" y="2631549"/>
                </a:lnTo>
                <a:lnTo>
                  <a:pt x="48481" y="2593860"/>
                </a:lnTo>
                <a:lnTo>
                  <a:pt x="39382" y="2555950"/>
                </a:lnTo>
                <a:lnTo>
                  <a:pt x="31205" y="2517824"/>
                </a:lnTo>
                <a:lnTo>
                  <a:pt x="23959" y="2479487"/>
                </a:lnTo>
                <a:lnTo>
                  <a:pt x="17652" y="2440946"/>
                </a:lnTo>
                <a:lnTo>
                  <a:pt x="12293" y="2402207"/>
                </a:lnTo>
                <a:lnTo>
                  <a:pt x="7890" y="2363275"/>
                </a:lnTo>
                <a:lnTo>
                  <a:pt x="4450" y="2324156"/>
                </a:lnTo>
                <a:lnTo>
                  <a:pt x="1983" y="2284856"/>
                </a:lnTo>
                <a:lnTo>
                  <a:pt x="497" y="2245380"/>
                </a:lnTo>
                <a:lnTo>
                  <a:pt x="0" y="22057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8915" y="3662171"/>
            <a:ext cx="1351788" cy="681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49396" y="3718559"/>
            <a:ext cx="1319784" cy="108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0501" y="3643312"/>
            <a:ext cx="1338580" cy="668655"/>
          </a:xfrm>
          <a:custGeom>
            <a:avLst/>
            <a:gdLst/>
            <a:ahLst/>
            <a:cxnLst/>
            <a:rect l="l" t="t" r="r" b="b"/>
            <a:pathLst>
              <a:path w="1338579" h="668654">
                <a:moveTo>
                  <a:pt x="0" y="668337"/>
                </a:moveTo>
                <a:lnTo>
                  <a:pt x="1338199" y="668337"/>
                </a:lnTo>
                <a:lnTo>
                  <a:pt x="1338199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3435" y="3930396"/>
            <a:ext cx="1214628" cy="681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73751" y="3911536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4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80744" y="3662171"/>
            <a:ext cx="1350264" cy="681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2075" y="3643312"/>
            <a:ext cx="1336675" cy="66865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Schule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51404" y="2994660"/>
            <a:ext cx="1216152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32100" y="2974911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4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4400" y="1924811"/>
            <a:ext cx="1216152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05350" y="1904936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5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86328" y="5134355"/>
            <a:ext cx="1216152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7151" y="5114925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4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7151" y="5114925"/>
            <a:ext cx="1203325" cy="668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92075" marR="602615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7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</a:t>
            </a:r>
            <a:r>
              <a:rPr kumimoji="0" sz="7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ieh</a:t>
            </a:r>
            <a:r>
              <a:rPr kumimoji="0" sz="7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ngs  beratungs  stelle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28359" y="2592323"/>
            <a:ext cx="1214628" cy="681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08675" y="2573337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5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38700" y="2573273"/>
            <a:ext cx="535305" cy="1069975"/>
          </a:xfrm>
          <a:custGeom>
            <a:avLst/>
            <a:gdLst/>
            <a:ahLst/>
            <a:cxnLst/>
            <a:rect l="l" t="t" r="r" b="b"/>
            <a:pathLst>
              <a:path w="535304" h="1069975">
                <a:moveTo>
                  <a:pt x="0" y="974216"/>
                </a:moveTo>
                <a:lnTo>
                  <a:pt x="0" y="1069975"/>
                </a:lnTo>
                <a:lnTo>
                  <a:pt x="76708" y="1012571"/>
                </a:lnTo>
                <a:lnTo>
                  <a:pt x="44703" y="1012571"/>
                </a:lnTo>
                <a:lnTo>
                  <a:pt x="19176" y="999743"/>
                </a:lnTo>
                <a:lnTo>
                  <a:pt x="25546" y="986990"/>
                </a:lnTo>
                <a:lnTo>
                  <a:pt x="0" y="974216"/>
                </a:lnTo>
                <a:close/>
              </a:path>
              <a:path w="535304" h="1069975">
                <a:moveTo>
                  <a:pt x="25546" y="986990"/>
                </a:moveTo>
                <a:lnTo>
                  <a:pt x="19176" y="999743"/>
                </a:lnTo>
                <a:lnTo>
                  <a:pt x="44703" y="1012571"/>
                </a:lnTo>
                <a:lnTo>
                  <a:pt x="51111" y="999772"/>
                </a:lnTo>
                <a:lnTo>
                  <a:pt x="25546" y="986990"/>
                </a:lnTo>
                <a:close/>
              </a:path>
              <a:path w="535304" h="1069975">
                <a:moveTo>
                  <a:pt x="51111" y="999772"/>
                </a:moveTo>
                <a:lnTo>
                  <a:pt x="44703" y="1012571"/>
                </a:lnTo>
                <a:lnTo>
                  <a:pt x="76708" y="1012571"/>
                </a:lnTo>
                <a:lnTo>
                  <a:pt x="51111" y="999772"/>
                </a:lnTo>
                <a:close/>
              </a:path>
              <a:path w="535304" h="1069975">
                <a:moveTo>
                  <a:pt x="70230" y="897509"/>
                </a:moveTo>
                <a:lnTo>
                  <a:pt x="25546" y="986990"/>
                </a:lnTo>
                <a:lnTo>
                  <a:pt x="51111" y="999772"/>
                </a:lnTo>
                <a:lnTo>
                  <a:pt x="95885" y="910336"/>
                </a:lnTo>
                <a:lnTo>
                  <a:pt x="70230" y="897509"/>
                </a:lnTo>
                <a:close/>
              </a:path>
              <a:path w="535304" h="1069975">
                <a:moveTo>
                  <a:pt x="159765" y="718565"/>
                </a:moveTo>
                <a:lnTo>
                  <a:pt x="108585" y="820801"/>
                </a:lnTo>
                <a:lnTo>
                  <a:pt x="134238" y="833627"/>
                </a:lnTo>
                <a:lnTo>
                  <a:pt x="185292" y="731392"/>
                </a:lnTo>
                <a:lnTo>
                  <a:pt x="159765" y="718565"/>
                </a:lnTo>
                <a:close/>
              </a:path>
              <a:path w="535304" h="1069975">
                <a:moveTo>
                  <a:pt x="249174" y="539750"/>
                </a:moveTo>
                <a:lnTo>
                  <a:pt x="198120" y="641985"/>
                </a:lnTo>
                <a:lnTo>
                  <a:pt x="223647" y="654685"/>
                </a:lnTo>
                <a:lnTo>
                  <a:pt x="274700" y="552450"/>
                </a:lnTo>
                <a:lnTo>
                  <a:pt x="249174" y="539750"/>
                </a:lnTo>
                <a:close/>
              </a:path>
              <a:path w="535304" h="1069975">
                <a:moveTo>
                  <a:pt x="338582" y="360806"/>
                </a:moveTo>
                <a:lnTo>
                  <a:pt x="287527" y="463041"/>
                </a:lnTo>
                <a:lnTo>
                  <a:pt x="313054" y="475868"/>
                </a:lnTo>
                <a:lnTo>
                  <a:pt x="364236" y="373634"/>
                </a:lnTo>
                <a:lnTo>
                  <a:pt x="338582" y="360806"/>
                </a:lnTo>
                <a:close/>
              </a:path>
              <a:path w="535304" h="1069975">
                <a:moveTo>
                  <a:pt x="428116" y="181863"/>
                </a:moveTo>
                <a:lnTo>
                  <a:pt x="376936" y="284099"/>
                </a:lnTo>
                <a:lnTo>
                  <a:pt x="402589" y="296925"/>
                </a:lnTo>
                <a:lnTo>
                  <a:pt x="453644" y="194690"/>
                </a:lnTo>
                <a:lnTo>
                  <a:pt x="428116" y="181863"/>
                </a:lnTo>
                <a:close/>
              </a:path>
              <a:path w="535304" h="1069975">
                <a:moveTo>
                  <a:pt x="483849" y="70305"/>
                </a:moveTo>
                <a:lnTo>
                  <a:pt x="466471" y="105155"/>
                </a:lnTo>
                <a:lnTo>
                  <a:pt x="491998" y="117983"/>
                </a:lnTo>
                <a:lnTo>
                  <a:pt x="509468" y="83135"/>
                </a:lnTo>
                <a:lnTo>
                  <a:pt x="483849" y="70305"/>
                </a:lnTo>
                <a:close/>
              </a:path>
              <a:path w="535304" h="1069975">
                <a:moveTo>
                  <a:pt x="534924" y="57530"/>
                </a:moveTo>
                <a:lnTo>
                  <a:pt x="490220" y="57530"/>
                </a:lnTo>
                <a:lnTo>
                  <a:pt x="515874" y="70358"/>
                </a:lnTo>
                <a:lnTo>
                  <a:pt x="509468" y="83135"/>
                </a:lnTo>
                <a:lnTo>
                  <a:pt x="534924" y="95885"/>
                </a:lnTo>
                <a:lnTo>
                  <a:pt x="534924" y="57530"/>
                </a:lnTo>
                <a:close/>
              </a:path>
              <a:path w="535304" h="1069975">
                <a:moveTo>
                  <a:pt x="490220" y="57530"/>
                </a:moveTo>
                <a:lnTo>
                  <a:pt x="483849" y="70305"/>
                </a:lnTo>
                <a:lnTo>
                  <a:pt x="509468" y="83135"/>
                </a:lnTo>
                <a:lnTo>
                  <a:pt x="515874" y="70358"/>
                </a:lnTo>
                <a:lnTo>
                  <a:pt x="490220" y="57530"/>
                </a:lnTo>
                <a:close/>
              </a:path>
              <a:path w="535304" h="1069975">
                <a:moveTo>
                  <a:pt x="534924" y="0"/>
                </a:moveTo>
                <a:lnTo>
                  <a:pt x="458342" y="57530"/>
                </a:lnTo>
                <a:lnTo>
                  <a:pt x="483849" y="70305"/>
                </a:lnTo>
                <a:lnTo>
                  <a:pt x="490220" y="57530"/>
                </a:lnTo>
                <a:lnTo>
                  <a:pt x="534924" y="57530"/>
                </a:lnTo>
                <a:lnTo>
                  <a:pt x="53492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38700" y="4024121"/>
            <a:ext cx="535305" cy="175260"/>
          </a:xfrm>
          <a:custGeom>
            <a:avLst/>
            <a:gdLst/>
            <a:ahLst/>
            <a:cxnLst/>
            <a:rect l="l" t="t" r="r" b="b"/>
            <a:pathLst>
              <a:path w="535304" h="175260">
                <a:moveTo>
                  <a:pt x="93599" y="0"/>
                </a:moveTo>
                <a:lnTo>
                  <a:pt x="0" y="20827"/>
                </a:lnTo>
                <a:lnTo>
                  <a:pt x="72771" y="83184"/>
                </a:lnTo>
                <a:lnTo>
                  <a:pt x="79729" y="55393"/>
                </a:lnTo>
                <a:lnTo>
                  <a:pt x="65912" y="51942"/>
                </a:lnTo>
                <a:lnTo>
                  <a:pt x="72771" y="24256"/>
                </a:lnTo>
                <a:lnTo>
                  <a:pt x="87525" y="24256"/>
                </a:lnTo>
                <a:lnTo>
                  <a:pt x="93599" y="0"/>
                </a:lnTo>
                <a:close/>
              </a:path>
              <a:path w="535304" h="175260">
                <a:moveTo>
                  <a:pt x="86657" y="27724"/>
                </a:moveTo>
                <a:lnTo>
                  <a:pt x="79729" y="55393"/>
                </a:lnTo>
                <a:lnTo>
                  <a:pt x="176784" y="79628"/>
                </a:lnTo>
                <a:lnTo>
                  <a:pt x="183641" y="51942"/>
                </a:lnTo>
                <a:lnTo>
                  <a:pt x="86657" y="27724"/>
                </a:lnTo>
                <a:close/>
              </a:path>
              <a:path w="535304" h="175260">
                <a:moveTo>
                  <a:pt x="72771" y="24256"/>
                </a:moveTo>
                <a:lnTo>
                  <a:pt x="65912" y="51942"/>
                </a:lnTo>
                <a:lnTo>
                  <a:pt x="79729" y="55393"/>
                </a:lnTo>
                <a:lnTo>
                  <a:pt x="86657" y="27724"/>
                </a:lnTo>
                <a:lnTo>
                  <a:pt x="72771" y="24256"/>
                </a:lnTo>
                <a:close/>
              </a:path>
              <a:path w="535304" h="175260">
                <a:moveTo>
                  <a:pt x="87525" y="24256"/>
                </a:moveTo>
                <a:lnTo>
                  <a:pt x="72771" y="24256"/>
                </a:lnTo>
                <a:lnTo>
                  <a:pt x="86657" y="27724"/>
                </a:lnTo>
                <a:lnTo>
                  <a:pt x="87525" y="24256"/>
                </a:lnTo>
                <a:close/>
              </a:path>
              <a:path w="535304" h="175260">
                <a:moveTo>
                  <a:pt x="266826" y="72643"/>
                </a:moveTo>
                <a:lnTo>
                  <a:pt x="259969" y="100329"/>
                </a:lnTo>
                <a:lnTo>
                  <a:pt x="370839" y="128015"/>
                </a:lnTo>
                <a:lnTo>
                  <a:pt x="377825" y="100202"/>
                </a:lnTo>
                <a:lnTo>
                  <a:pt x="266826" y="72643"/>
                </a:lnTo>
                <a:close/>
              </a:path>
              <a:path w="535304" h="175260">
                <a:moveTo>
                  <a:pt x="462152" y="91820"/>
                </a:moveTo>
                <a:lnTo>
                  <a:pt x="441451" y="175005"/>
                </a:lnTo>
                <a:lnTo>
                  <a:pt x="534924" y="154177"/>
                </a:lnTo>
                <a:lnTo>
                  <a:pt x="530922" y="150748"/>
                </a:lnTo>
                <a:lnTo>
                  <a:pt x="462152" y="150748"/>
                </a:lnTo>
                <a:lnTo>
                  <a:pt x="454025" y="148716"/>
                </a:lnTo>
                <a:lnTo>
                  <a:pt x="460883" y="121030"/>
                </a:lnTo>
                <a:lnTo>
                  <a:pt x="496241" y="121030"/>
                </a:lnTo>
                <a:lnTo>
                  <a:pt x="462152" y="91820"/>
                </a:lnTo>
                <a:close/>
              </a:path>
              <a:path w="535304" h="175260">
                <a:moveTo>
                  <a:pt x="460883" y="121030"/>
                </a:moveTo>
                <a:lnTo>
                  <a:pt x="454025" y="148716"/>
                </a:lnTo>
                <a:lnTo>
                  <a:pt x="462152" y="150748"/>
                </a:lnTo>
                <a:lnTo>
                  <a:pt x="469138" y="123062"/>
                </a:lnTo>
                <a:lnTo>
                  <a:pt x="460883" y="121030"/>
                </a:lnTo>
                <a:close/>
              </a:path>
              <a:path w="535304" h="175260">
                <a:moveTo>
                  <a:pt x="496241" y="121030"/>
                </a:moveTo>
                <a:lnTo>
                  <a:pt x="460883" y="121030"/>
                </a:lnTo>
                <a:lnTo>
                  <a:pt x="469138" y="123062"/>
                </a:lnTo>
                <a:lnTo>
                  <a:pt x="462152" y="150748"/>
                </a:lnTo>
                <a:lnTo>
                  <a:pt x="530922" y="150748"/>
                </a:lnTo>
                <a:lnTo>
                  <a:pt x="496241" y="12103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92498" y="4311650"/>
            <a:ext cx="85725" cy="803275"/>
          </a:xfrm>
          <a:custGeom>
            <a:avLst/>
            <a:gdLst/>
            <a:ahLst/>
            <a:cxnLst/>
            <a:rect l="l" t="t" r="r" b="b"/>
            <a:pathLst>
              <a:path w="85725" h="803275">
                <a:moveTo>
                  <a:pt x="28575" y="717550"/>
                </a:moveTo>
                <a:lnTo>
                  <a:pt x="0" y="717550"/>
                </a:lnTo>
                <a:lnTo>
                  <a:pt x="42925" y="803275"/>
                </a:lnTo>
                <a:lnTo>
                  <a:pt x="78623" y="731774"/>
                </a:lnTo>
                <a:lnTo>
                  <a:pt x="28575" y="731774"/>
                </a:lnTo>
                <a:lnTo>
                  <a:pt x="28575" y="717550"/>
                </a:lnTo>
                <a:close/>
              </a:path>
              <a:path w="85725" h="803275">
                <a:moveTo>
                  <a:pt x="57150" y="71374"/>
                </a:moveTo>
                <a:lnTo>
                  <a:pt x="28575" y="71374"/>
                </a:lnTo>
                <a:lnTo>
                  <a:pt x="28575" y="731774"/>
                </a:lnTo>
                <a:lnTo>
                  <a:pt x="57150" y="731774"/>
                </a:lnTo>
                <a:lnTo>
                  <a:pt x="57150" y="71374"/>
                </a:lnTo>
                <a:close/>
              </a:path>
              <a:path w="85725" h="803275">
                <a:moveTo>
                  <a:pt x="85725" y="717550"/>
                </a:moveTo>
                <a:lnTo>
                  <a:pt x="57150" y="717550"/>
                </a:lnTo>
                <a:lnTo>
                  <a:pt x="57150" y="731774"/>
                </a:lnTo>
                <a:lnTo>
                  <a:pt x="78623" y="731774"/>
                </a:lnTo>
                <a:lnTo>
                  <a:pt x="85725" y="717550"/>
                </a:lnTo>
                <a:close/>
              </a:path>
              <a:path w="85725" h="803275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803275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02075" y="3509898"/>
            <a:ext cx="268605" cy="266700"/>
          </a:xfrm>
          <a:custGeom>
            <a:avLst/>
            <a:gdLst/>
            <a:ahLst/>
            <a:cxnLst/>
            <a:rect l="l" t="t" r="r" b="b"/>
            <a:pathLst>
              <a:path w="268604" h="266700">
                <a:moveTo>
                  <a:pt x="197394" y="216498"/>
                </a:moveTo>
                <a:lnTo>
                  <a:pt x="177291" y="236727"/>
                </a:lnTo>
                <a:lnTo>
                  <a:pt x="268224" y="266700"/>
                </a:lnTo>
                <a:lnTo>
                  <a:pt x="254753" y="226568"/>
                </a:lnTo>
                <a:lnTo>
                  <a:pt x="207517" y="226568"/>
                </a:lnTo>
                <a:lnTo>
                  <a:pt x="197394" y="216498"/>
                </a:lnTo>
                <a:close/>
              </a:path>
              <a:path w="268604" h="266700">
                <a:moveTo>
                  <a:pt x="217583" y="196182"/>
                </a:moveTo>
                <a:lnTo>
                  <a:pt x="197394" y="216498"/>
                </a:lnTo>
                <a:lnTo>
                  <a:pt x="207517" y="226568"/>
                </a:lnTo>
                <a:lnTo>
                  <a:pt x="227711" y="206248"/>
                </a:lnTo>
                <a:lnTo>
                  <a:pt x="217583" y="196182"/>
                </a:lnTo>
                <a:close/>
              </a:path>
              <a:path w="268604" h="266700">
                <a:moveTo>
                  <a:pt x="237744" y="175894"/>
                </a:moveTo>
                <a:lnTo>
                  <a:pt x="217583" y="196182"/>
                </a:lnTo>
                <a:lnTo>
                  <a:pt x="227711" y="206248"/>
                </a:lnTo>
                <a:lnTo>
                  <a:pt x="207517" y="226568"/>
                </a:lnTo>
                <a:lnTo>
                  <a:pt x="254753" y="226568"/>
                </a:lnTo>
                <a:lnTo>
                  <a:pt x="237744" y="175894"/>
                </a:lnTo>
                <a:close/>
              </a:path>
              <a:path w="268604" h="266700">
                <a:moveTo>
                  <a:pt x="70897" y="50388"/>
                </a:moveTo>
                <a:lnTo>
                  <a:pt x="50763" y="70648"/>
                </a:lnTo>
                <a:lnTo>
                  <a:pt x="197394" y="216498"/>
                </a:lnTo>
                <a:lnTo>
                  <a:pt x="217583" y="196182"/>
                </a:lnTo>
                <a:lnTo>
                  <a:pt x="70897" y="50388"/>
                </a:lnTo>
                <a:close/>
              </a:path>
              <a:path w="268604" h="266700">
                <a:moveTo>
                  <a:pt x="0" y="0"/>
                </a:moveTo>
                <a:lnTo>
                  <a:pt x="30607" y="90931"/>
                </a:lnTo>
                <a:lnTo>
                  <a:pt x="50763" y="70648"/>
                </a:lnTo>
                <a:lnTo>
                  <a:pt x="40639" y="60578"/>
                </a:lnTo>
                <a:lnTo>
                  <a:pt x="60705" y="40259"/>
                </a:lnTo>
                <a:lnTo>
                  <a:pt x="80962" y="40259"/>
                </a:lnTo>
                <a:lnTo>
                  <a:pt x="91059" y="30099"/>
                </a:lnTo>
                <a:lnTo>
                  <a:pt x="0" y="0"/>
                </a:lnTo>
                <a:close/>
              </a:path>
              <a:path w="268604" h="266700">
                <a:moveTo>
                  <a:pt x="60705" y="40259"/>
                </a:moveTo>
                <a:lnTo>
                  <a:pt x="40639" y="60578"/>
                </a:lnTo>
                <a:lnTo>
                  <a:pt x="50763" y="70648"/>
                </a:lnTo>
                <a:lnTo>
                  <a:pt x="70897" y="50388"/>
                </a:lnTo>
                <a:lnTo>
                  <a:pt x="60705" y="40259"/>
                </a:lnTo>
                <a:close/>
              </a:path>
              <a:path w="268604" h="266700">
                <a:moveTo>
                  <a:pt x="80962" y="40259"/>
                </a:moveTo>
                <a:lnTo>
                  <a:pt x="60705" y="40259"/>
                </a:lnTo>
                <a:lnTo>
                  <a:pt x="70897" y="50388"/>
                </a:lnTo>
                <a:lnTo>
                  <a:pt x="80962" y="402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9401" y="4724463"/>
            <a:ext cx="1203325" cy="668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Musikschule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0112" y="2205037"/>
            <a:ext cx="1336675" cy="66865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613410" lvl="0" indent="0" algn="l" defTabSz="914400" rtl="0" eaLnBrk="1" fontAlgn="auto" latinLnBrk="0" hangingPunct="1">
              <a:lnSpc>
                <a:spcPct val="104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r>
              <a:rPr kumimoji="0" sz="7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eite</a:t>
            </a:r>
            <a:r>
              <a:rPr kumimoji="0" sz="7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sz="7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üh</a:t>
            </a:r>
            <a:r>
              <a:rPr kumimoji="0" sz="7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sz="7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7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  </a:t>
            </a:r>
            <a:r>
              <a:rPr kumimoji="0" sz="7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Schule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827337" y="1905761"/>
          <a:ext cx="5598791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9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53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53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86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57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68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700" b="1" spc="-30" dirty="0">
                          <a:latin typeface="Trebuchet MS"/>
                          <a:cs typeface="Trebuchet MS"/>
                        </a:rPr>
                        <a:t>Bürgerverein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700" b="1" spc="-35" dirty="0">
                          <a:latin typeface="Trebuchet MS"/>
                          <a:cs typeface="Trebuchet MS"/>
                        </a:rPr>
                        <a:t>Kinderärztin</a:t>
                      </a:r>
                      <a:r>
                        <a:rPr sz="700" b="1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20" dirty="0">
                          <a:latin typeface="Trebuchet MS"/>
                          <a:cs typeface="Trebuchet MS"/>
                        </a:rPr>
                        <a:t>Vogel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Kinderarzt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Meise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 rowSpan="3" gridSpan="3">
                  <a:txBody>
                    <a:bodyPr/>
                    <a:lstStyle/>
                    <a:p>
                      <a:pPr marL="96520" marR="350520">
                        <a:lnSpc>
                          <a:spcPct val="105700"/>
                        </a:lnSpc>
                        <a:spcBef>
                          <a:spcPts val="59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go-th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era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Schmidt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7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1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b="1" spc="15" dirty="0">
                          <a:latin typeface="Arial"/>
                          <a:cs typeface="Arial"/>
                        </a:rPr>
                        <a:t>Gesundheitsamt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 gridSpan="4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10" dirty="0">
                          <a:latin typeface="Arial"/>
                          <a:cs typeface="Arial"/>
                        </a:rPr>
                        <a:t>Kita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Sonnenblume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(selbst)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3" gridSpan="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700" b="1" spc="-30" dirty="0">
                          <a:latin typeface="Trebuchet MS"/>
                          <a:cs typeface="Trebuchet MS"/>
                        </a:rPr>
                        <a:t>Kita </a:t>
                      </a:r>
                      <a:r>
                        <a:rPr sz="700" b="1" spc="-25" dirty="0">
                          <a:latin typeface="Trebuchet MS"/>
                          <a:cs typeface="Trebuchet MS"/>
                        </a:rPr>
                        <a:t>Grüne</a:t>
                      </a:r>
                      <a:r>
                        <a:rPr sz="7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b="1" spc="-25" dirty="0">
                          <a:latin typeface="Trebuchet MS"/>
                          <a:cs typeface="Trebuchet MS"/>
                        </a:rPr>
                        <a:t>Raupe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4878323" y="4744211"/>
            <a:ext cx="1216152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59401" y="4724463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4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59273" y="4149725"/>
            <a:ext cx="433705" cy="574675"/>
          </a:xfrm>
          <a:custGeom>
            <a:avLst/>
            <a:gdLst/>
            <a:ahLst/>
            <a:cxnLst/>
            <a:rect l="l" t="t" r="r" b="b"/>
            <a:pathLst>
              <a:path w="433704" h="574675">
                <a:moveTo>
                  <a:pt x="377423" y="521487"/>
                </a:moveTo>
                <a:lnTo>
                  <a:pt x="357124" y="536829"/>
                </a:lnTo>
                <a:lnTo>
                  <a:pt x="433450" y="574675"/>
                </a:lnTo>
                <a:lnTo>
                  <a:pt x="425492" y="531622"/>
                </a:lnTo>
                <a:lnTo>
                  <a:pt x="385063" y="531622"/>
                </a:lnTo>
                <a:lnTo>
                  <a:pt x="377423" y="521487"/>
                </a:lnTo>
                <a:close/>
              </a:path>
              <a:path w="433704" h="574675">
                <a:moveTo>
                  <a:pt x="397685" y="506174"/>
                </a:moveTo>
                <a:lnTo>
                  <a:pt x="377423" y="521487"/>
                </a:lnTo>
                <a:lnTo>
                  <a:pt x="385063" y="531622"/>
                </a:lnTo>
                <a:lnTo>
                  <a:pt x="405384" y="516381"/>
                </a:lnTo>
                <a:lnTo>
                  <a:pt x="397685" y="506174"/>
                </a:lnTo>
                <a:close/>
              </a:path>
              <a:path w="433704" h="574675">
                <a:moveTo>
                  <a:pt x="417956" y="490855"/>
                </a:moveTo>
                <a:lnTo>
                  <a:pt x="397685" y="506174"/>
                </a:lnTo>
                <a:lnTo>
                  <a:pt x="405384" y="516381"/>
                </a:lnTo>
                <a:lnTo>
                  <a:pt x="385063" y="531622"/>
                </a:lnTo>
                <a:lnTo>
                  <a:pt x="425492" y="531622"/>
                </a:lnTo>
                <a:lnTo>
                  <a:pt x="417956" y="490855"/>
                </a:lnTo>
                <a:close/>
              </a:path>
              <a:path w="433704" h="574675">
                <a:moveTo>
                  <a:pt x="56029" y="53185"/>
                </a:moveTo>
                <a:lnTo>
                  <a:pt x="35844" y="68440"/>
                </a:lnTo>
                <a:lnTo>
                  <a:pt x="377423" y="521487"/>
                </a:lnTo>
                <a:lnTo>
                  <a:pt x="397685" y="506174"/>
                </a:lnTo>
                <a:lnTo>
                  <a:pt x="56029" y="53185"/>
                </a:lnTo>
                <a:close/>
              </a:path>
              <a:path w="433704" h="574675">
                <a:moveTo>
                  <a:pt x="0" y="0"/>
                </a:moveTo>
                <a:lnTo>
                  <a:pt x="15493" y="83819"/>
                </a:lnTo>
                <a:lnTo>
                  <a:pt x="35844" y="68440"/>
                </a:lnTo>
                <a:lnTo>
                  <a:pt x="28193" y="58293"/>
                </a:lnTo>
                <a:lnTo>
                  <a:pt x="48387" y="43052"/>
                </a:lnTo>
                <a:lnTo>
                  <a:pt x="69437" y="43052"/>
                </a:lnTo>
                <a:lnTo>
                  <a:pt x="76326" y="37845"/>
                </a:lnTo>
                <a:lnTo>
                  <a:pt x="0" y="0"/>
                </a:lnTo>
                <a:close/>
              </a:path>
              <a:path w="433704" h="574675">
                <a:moveTo>
                  <a:pt x="48387" y="43052"/>
                </a:moveTo>
                <a:lnTo>
                  <a:pt x="28193" y="58293"/>
                </a:lnTo>
                <a:lnTo>
                  <a:pt x="35844" y="68440"/>
                </a:lnTo>
                <a:lnTo>
                  <a:pt x="56029" y="53185"/>
                </a:lnTo>
                <a:lnTo>
                  <a:pt x="48387" y="43052"/>
                </a:lnTo>
                <a:close/>
              </a:path>
              <a:path w="433704" h="574675">
                <a:moveTo>
                  <a:pt x="69437" y="43052"/>
                </a:moveTo>
                <a:lnTo>
                  <a:pt x="48387" y="43052"/>
                </a:lnTo>
                <a:lnTo>
                  <a:pt x="56029" y="53185"/>
                </a:lnTo>
                <a:lnTo>
                  <a:pt x="69437" y="43052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51632" y="1935479"/>
            <a:ext cx="1216152" cy="6812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32201" y="1916112"/>
            <a:ext cx="1203325" cy="668655"/>
          </a:xfrm>
          <a:custGeom>
            <a:avLst/>
            <a:gdLst/>
            <a:ahLst/>
            <a:cxnLst/>
            <a:rect l="l" t="t" r="r" b="b"/>
            <a:pathLst>
              <a:path w="1203325" h="668655">
                <a:moveTo>
                  <a:pt x="0" y="668337"/>
                </a:moveTo>
                <a:lnTo>
                  <a:pt x="1203325" y="668337"/>
                </a:lnTo>
                <a:lnTo>
                  <a:pt x="120332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40605" y="2633472"/>
            <a:ext cx="258445" cy="1011555"/>
          </a:xfrm>
          <a:custGeom>
            <a:avLst/>
            <a:gdLst/>
            <a:ahLst/>
            <a:cxnLst/>
            <a:rect l="l" t="t" r="r" b="b"/>
            <a:pathLst>
              <a:path w="258445" h="1011554">
                <a:moveTo>
                  <a:pt x="30988" y="0"/>
                </a:moveTo>
                <a:lnTo>
                  <a:pt x="0" y="6730"/>
                </a:lnTo>
                <a:lnTo>
                  <a:pt x="26543" y="130810"/>
                </a:lnTo>
                <a:lnTo>
                  <a:pt x="57658" y="124205"/>
                </a:lnTo>
                <a:lnTo>
                  <a:pt x="30988" y="0"/>
                </a:lnTo>
                <a:close/>
              </a:path>
              <a:path w="258445" h="1011554">
                <a:moveTo>
                  <a:pt x="77597" y="217424"/>
                </a:moveTo>
                <a:lnTo>
                  <a:pt x="46482" y="224027"/>
                </a:lnTo>
                <a:lnTo>
                  <a:pt x="73152" y="348233"/>
                </a:lnTo>
                <a:lnTo>
                  <a:pt x="104140" y="341502"/>
                </a:lnTo>
                <a:lnTo>
                  <a:pt x="77597" y="217424"/>
                </a:lnTo>
                <a:close/>
              </a:path>
              <a:path w="258445" h="1011554">
                <a:moveTo>
                  <a:pt x="124079" y="434720"/>
                </a:moveTo>
                <a:lnTo>
                  <a:pt x="93091" y="441325"/>
                </a:lnTo>
                <a:lnTo>
                  <a:pt x="119634" y="565530"/>
                </a:lnTo>
                <a:lnTo>
                  <a:pt x="150749" y="558926"/>
                </a:lnTo>
                <a:lnTo>
                  <a:pt x="124079" y="434720"/>
                </a:lnTo>
                <a:close/>
              </a:path>
              <a:path w="258445" h="1011554">
                <a:moveTo>
                  <a:pt x="170688" y="652017"/>
                </a:moveTo>
                <a:lnTo>
                  <a:pt x="139573" y="658622"/>
                </a:lnTo>
                <a:lnTo>
                  <a:pt x="166243" y="782827"/>
                </a:lnTo>
                <a:lnTo>
                  <a:pt x="197231" y="776224"/>
                </a:lnTo>
                <a:lnTo>
                  <a:pt x="170688" y="652017"/>
                </a:lnTo>
                <a:close/>
              </a:path>
              <a:path w="258445" h="1011554">
                <a:moveTo>
                  <a:pt x="164846" y="928242"/>
                </a:moveTo>
                <a:lnTo>
                  <a:pt x="231394" y="1011427"/>
                </a:lnTo>
                <a:lnTo>
                  <a:pt x="246601" y="952626"/>
                </a:lnTo>
                <a:lnTo>
                  <a:pt x="202565" y="952626"/>
                </a:lnTo>
                <a:lnTo>
                  <a:pt x="200362" y="942313"/>
                </a:lnTo>
                <a:lnTo>
                  <a:pt x="164846" y="928242"/>
                </a:lnTo>
                <a:close/>
              </a:path>
              <a:path w="258445" h="1011554">
                <a:moveTo>
                  <a:pt x="200362" y="942313"/>
                </a:moveTo>
                <a:lnTo>
                  <a:pt x="202565" y="952626"/>
                </a:lnTo>
                <a:lnTo>
                  <a:pt x="218059" y="949325"/>
                </a:lnTo>
                <a:lnTo>
                  <a:pt x="200362" y="942313"/>
                </a:lnTo>
                <a:close/>
              </a:path>
              <a:path w="258445" h="1011554">
                <a:moveTo>
                  <a:pt x="258064" y="908303"/>
                </a:moveTo>
                <a:lnTo>
                  <a:pt x="231347" y="935698"/>
                </a:lnTo>
                <a:lnTo>
                  <a:pt x="233553" y="946023"/>
                </a:lnTo>
                <a:lnTo>
                  <a:pt x="202565" y="952626"/>
                </a:lnTo>
                <a:lnTo>
                  <a:pt x="246601" y="952626"/>
                </a:lnTo>
                <a:lnTo>
                  <a:pt x="258064" y="908303"/>
                </a:lnTo>
                <a:close/>
              </a:path>
              <a:path w="258445" h="1011554">
                <a:moveTo>
                  <a:pt x="217170" y="869314"/>
                </a:moveTo>
                <a:lnTo>
                  <a:pt x="186182" y="875918"/>
                </a:lnTo>
                <a:lnTo>
                  <a:pt x="200362" y="942313"/>
                </a:lnTo>
                <a:lnTo>
                  <a:pt x="218059" y="949325"/>
                </a:lnTo>
                <a:lnTo>
                  <a:pt x="231347" y="935698"/>
                </a:lnTo>
                <a:lnTo>
                  <a:pt x="217170" y="869314"/>
                </a:lnTo>
                <a:close/>
              </a:path>
              <a:path w="258445" h="1011554">
                <a:moveTo>
                  <a:pt x="231347" y="935698"/>
                </a:moveTo>
                <a:lnTo>
                  <a:pt x="218059" y="949325"/>
                </a:lnTo>
                <a:lnTo>
                  <a:pt x="233553" y="946023"/>
                </a:lnTo>
                <a:lnTo>
                  <a:pt x="231347" y="935698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19475" y="2565400"/>
            <a:ext cx="288925" cy="431800"/>
          </a:xfrm>
          <a:custGeom>
            <a:avLst/>
            <a:gdLst/>
            <a:ahLst/>
            <a:cxnLst/>
            <a:rect l="l" t="t" r="r" b="b"/>
            <a:pathLst>
              <a:path w="288925" h="431800">
                <a:moveTo>
                  <a:pt x="16001" y="305053"/>
                </a:moveTo>
                <a:lnTo>
                  <a:pt x="0" y="431800"/>
                </a:lnTo>
                <a:lnTo>
                  <a:pt x="110998" y="368553"/>
                </a:lnTo>
                <a:lnTo>
                  <a:pt x="103018" y="363220"/>
                </a:lnTo>
                <a:lnTo>
                  <a:pt x="68834" y="363220"/>
                </a:lnTo>
                <a:lnTo>
                  <a:pt x="37084" y="342011"/>
                </a:lnTo>
                <a:lnTo>
                  <a:pt x="47657" y="326213"/>
                </a:lnTo>
                <a:lnTo>
                  <a:pt x="16001" y="305053"/>
                </a:lnTo>
                <a:close/>
              </a:path>
              <a:path w="288925" h="431800">
                <a:moveTo>
                  <a:pt x="47657" y="326213"/>
                </a:moveTo>
                <a:lnTo>
                  <a:pt x="37084" y="342011"/>
                </a:lnTo>
                <a:lnTo>
                  <a:pt x="68834" y="363220"/>
                </a:lnTo>
                <a:lnTo>
                  <a:pt x="79400" y="347432"/>
                </a:lnTo>
                <a:lnTo>
                  <a:pt x="47657" y="326213"/>
                </a:lnTo>
                <a:close/>
              </a:path>
              <a:path w="288925" h="431800">
                <a:moveTo>
                  <a:pt x="79400" y="347432"/>
                </a:moveTo>
                <a:lnTo>
                  <a:pt x="68834" y="363220"/>
                </a:lnTo>
                <a:lnTo>
                  <a:pt x="103018" y="363220"/>
                </a:lnTo>
                <a:lnTo>
                  <a:pt x="79400" y="347432"/>
                </a:lnTo>
                <a:close/>
              </a:path>
              <a:path w="288925" h="431800">
                <a:moveTo>
                  <a:pt x="209485" y="84426"/>
                </a:moveTo>
                <a:lnTo>
                  <a:pt x="47657" y="326213"/>
                </a:lnTo>
                <a:lnTo>
                  <a:pt x="79400" y="347432"/>
                </a:lnTo>
                <a:lnTo>
                  <a:pt x="241228" y="105644"/>
                </a:lnTo>
                <a:lnTo>
                  <a:pt x="209485" y="84426"/>
                </a:lnTo>
                <a:close/>
              </a:path>
              <a:path w="288925" h="431800">
                <a:moveTo>
                  <a:pt x="280197" y="68579"/>
                </a:moveTo>
                <a:lnTo>
                  <a:pt x="220090" y="68579"/>
                </a:lnTo>
                <a:lnTo>
                  <a:pt x="251840" y="89788"/>
                </a:lnTo>
                <a:lnTo>
                  <a:pt x="241228" y="105644"/>
                </a:lnTo>
                <a:lnTo>
                  <a:pt x="272796" y="126746"/>
                </a:lnTo>
                <a:lnTo>
                  <a:pt x="280197" y="68579"/>
                </a:lnTo>
                <a:close/>
              </a:path>
              <a:path w="288925" h="431800">
                <a:moveTo>
                  <a:pt x="220090" y="68579"/>
                </a:moveTo>
                <a:lnTo>
                  <a:pt x="209485" y="84426"/>
                </a:lnTo>
                <a:lnTo>
                  <a:pt x="241228" y="105644"/>
                </a:lnTo>
                <a:lnTo>
                  <a:pt x="251840" y="89788"/>
                </a:lnTo>
                <a:lnTo>
                  <a:pt x="220090" y="68579"/>
                </a:lnTo>
                <a:close/>
              </a:path>
              <a:path w="288925" h="431800">
                <a:moveTo>
                  <a:pt x="288925" y="0"/>
                </a:moveTo>
                <a:lnTo>
                  <a:pt x="177800" y="63246"/>
                </a:lnTo>
                <a:lnTo>
                  <a:pt x="209485" y="84426"/>
                </a:lnTo>
                <a:lnTo>
                  <a:pt x="220090" y="68579"/>
                </a:lnTo>
                <a:lnTo>
                  <a:pt x="280197" y="68579"/>
                </a:lnTo>
                <a:lnTo>
                  <a:pt x="2889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00273" y="3966336"/>
            <a:ext cx="793750" cy="126364"/>
          </a:xfrm>
          <a:custGeom>
            <a:avLst/>
            <a:gdLst/>
            <a:ahLst/>
            <a:cxnLst/>
            <a:rect l="l" t="t" r="r" b="b"/>
            <a:pathLst>
              <a:path w="793750" h="126364">
                <a:moveTo>
                  <a:pt x="667130" y="83185"/>
                </a:moveTo>
                <a:lnTo>
                  <a:pt x="664337" y="114807"/>
                </a:lnTo>
                <a:lnTo>
                  <a:pt x="790828" y="126111"/>
                </a:lnTo>
                <a:lnTo>
                  <a:pt x="793623" y="94487"/>
                </a:lnTo>
                <a:lnTo>
                  <a:pt x="667130" y="83185"/>
                </a:lnTo>
                <a:close/>
              </a:path>
              <a:path w="793750" h="126364">
                <a:moveTo>
                  <a:pt x="445769" y="63118"/>
                </a:moveTo>
                <a:lnTo>
                  <a:pt x="442975" y="94742"/>
                </a:lnTo>
                <a:lnTo>
                  <a:pt x="569467" y="106171"/>
                </a:lnTo>
                <a:lnTo>
                  <a:pt x="572262" y="74549"/>
                </a:lnTo>
                <a:lnTo>
                  <a:pt x="445769" y="63118"/>
                </a:lnTo>
                <a:close/>
              </a:path>
              <a:path w="793750" h="126364">
                <a:moveTo>
                  <a:pt x="224408" y="43180"/>
                </a:moveTo>
                <a:lnTo>
                  <a:pt x="221614" y="74802"/>
                </a:lnTo>
                <a:lnTo>
                  <a:pt x="348106" y="86232"/>
                </a:lnTo>
                <a:lnTo>
                  <a:pt x="350900" y="54610"/>
                </a:lnTo>
                <a:lnTo>
                  <a:pt x="224408" y="43180"/>
                </a:lnTo>
                <a:close/>
              </a:path>
              <a:path w="793750" h="126364">
                <a:moveTo>
                  <a:pt x="99187" y="0"/>
                </a:moveTo>
                <a:lnTo>
                  <a:pt x="0" y="38862"/>
                </a:lnTo>
                <a:lnTo>
                  <a:pt x="90677" y="94868"/>
                </a:lnTo>
                <a:lnTo>
                  <a:pt x="72424" y="61403"/>
                </a:lnTo>
                <a:lnTo>
                  <a:pt x="61849" y="60451"/>
                </a:lnTo>
                <a:lnTo>
                  <a:pt x="64769" y="28829"/>
                </a:lnTo>
                <a:lnTo>
                  <a:pt x="75943" y="28829"/>
                </a:lnTo>
                <a:lnTo>
                  <a:pt x="99187" y="0"/>
                </a:lnTo>
                <a:close/>
              </a:path>
              <a:path w="793750" h="126364">
                <a:moveTo>
                  <a:pt x="75185" y="29768"/>
                </a:moveTo>
                <a:lnTo>
                  <a:pt x="63324" y="44479"/>
                </a:lnTo>
                <a:lnTo>
                  <a:pt x="63305" y="44685"/>
                </a:lnTo>
                <a:lnTo>
                  <a:pt x="72424" y="61403"/>
                </a:lnTo>
                <a:lnTo>
                  <a:pt x="126745" y="66293"/>
                </a:lnTo>
                <a:lnTo>
                  <a:pt x="129539" y="34670"/>
                </a:lnTo>
                <a:lnTo>
                  <a:pt x="75185" y="29768"/>
                </a:lnTo>
                <a:close/>
              </a:path>
              <a:path w="793750" h="126364">
                <a:moveTo>
                  <a:pt x="63305" y="44685"/>
                </a:moveTo>
                <a:lnTo>
                  <a:pt x="61849" y="60451"/>
                </a:lnTo>
                <a:lnTo>
                  <a:pt x="72424" y="61403"/>
                </a:lnTo>
                <a:lnTo>
                  <a:pt x="63305" y="44685"/>
                </a:lnTo>
                <a:close/>
              </a:path>
              <a:path w="793750" h="126364">
                <a:moveTo>
                  <a:pt x="64769" y="28829"/>
                </a:moveTo>
                <a:lnTo>
                  <a:pt x="63324" y="44479"/>
                </a:lnTo>
                <a:lnTo>
                  <a:pt x="75185" y="29768"/>
                </a:lnTo>
                <a:lnTo>
                  <a:pt x="64769" y="28829"/>
                </a:lnTo>
                <a:close/>
              </a:path>
              <a:path w="793750" h="126364">
                <a:moveTo>
                  <a:pt x="75943" y="28829"/>
                </a:moveTo>
                <a:lnTo>
                  <a:pt x="64769" y="28829"/>
                </a:lnTo>
                <a:lnTo>
                  <a:pt x="75185" y="29768"/>
                </a:lnTo>
                <a:lnTo>
                  <a:pt x="75943" y="28829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39975" y="4292600"/>
            <a:ext cx="1295400" cy="865505"/>
          </a:xfrm>
          <a:custGeom>
            <a:avLst/>
            <a:gdLst/>
            <a:ahLst/>
            <a:cxnLst/>
            <a:rect l="l" t="t" r="r" b="b"/>
            <a:pathLst>
              <a:path w="1295400" h="865504">
                <a:moveTo>
                  <a:pt x="1225851" y="832122"/>
                </a:moveTo>
                <a:lnTo>
                  <a:pt x="1210817" y="854582"/>
                </a:lnTo>
                <a:lnTo>
                  <a:pt x="1295400" y="865124"/>
                </a:lnTo>
                <a:lnTo>
                  <a:pt x="1280620" y="839216"/>
                </a:lnTo>
                <a:lnTo>
                  <a:pt x="1236472" y="839216"/>
                </a:lnTo>
                <a:lnTo>
                  <a:pt x="1225851" y="832122"/>
                </a:lnTo>
                <a:close/>
              </a:path>
              <a:path w="1295400" h="865504">
                <a:moveTo>
                  <a:pt x="1238233" y="813623"/>
                </a:moveTo>
                <a:lnTo>
                  <a:pt x="1225851" y="832122"/>
                </a:lnTo>
                <a:lnTo>
                  <a:pt x="1236472" y="839216"/>
                </a:lnTo>
                <a:lnTo>
                  <a:pt x="1248790" y="820674"/>
                </a:lnTo>
                <a:lnTo>
                  <a:pt x="1238233" y="813623"/>
                </a:lnTo>
                <a:close/>
              </a:path>
              <a:path w="1295400" h="865504">
                <a:moveTo>
                  <a:pt x="1253236" y="791210"/>
                </a:moveTo>
                <a:lnTo>
                  <a:pt x="1238233" y="813623"/>
                </a:lnTo>
                <a:lnTo>
                  <a:pt x="1248790" y="820674"/>
                </a:lnTo>
                <a:lnTo>
                  <a:pt x="1236472" y="839216"/>
                </a:lnTo>
                <a:lnTo>
                  <a:pt x="1280620" y="839216"/>
                </a:lnTo>
                <a:lnTo>
                  <a:pt x="1253236" y="791210"/>
                </a:lnTo>
                <a:close/>
              </a:path>
              <a:path w="1295400" h="865504">
                <a:moveTo>
                  <a:pt x="69548" y="33127"/>
                </a:moveTo>
                <a:lnTo>
                  <a:pt x="57224" y="51540"/>
                </a:lnTo>
                <a:lnTo>
                  <a:pt x="1225851" y="832122"/>
                </a:lnTo>
                <a:lnTo>
                  <a:pt x="1238233" y="813623"/>
                </a:lnTo>
                <a:lnTo>
                  <a:pt x="69548" y="33127"/>
                </a:lnTo>
                <a:close/>
              </a:path>
              <a:path w="1295400" h="865504">
                <a:moveTo>
                  <a:pt x="0" y="0"/>
                </a:moveTo>
                <a:lnTo>
                  <a:pt x="42163" y="74041"/>
                </a:lnTo>
                <a:lnTo>
                  <a:pt x="57224" y="51540"/>
                </a:lnTo>
                <a:lnTo>
                  <a:pt x="46608" y="44450"/>
                </a:lnTo>
                <a:lnTo>
                  <a:pt x="58927" y="26035"/>
                </a:lnTo>
                <a:lnTo>
                  <a:pt x="74296" y="26035"/>
                </a:lnTo>
                <a:lnTo>
                  <a:pt x="84581" y="10668"/>
                </a:lnTo>
                <a:lnTo>
                  <a:pt x="0" y="0"/>
                </a:lnTo>
                <a:close/>
              </a:path>
              <a:path w="1295400" h="865504">
                <a:moveTo>
                  <a:pt x="58927" y="26035"/>
                </a:moveTo>
                <a:lnTo>
                  <a:pt x="46608" y="44450"/>
                </a:lnTo>
                <a:lnTo>
                  <a:pt x="57224" y="51540"/>
                </a:lnTo>
                <a:lnTo>
                  <a:pt x="69548" y="33127"/>
                </a:lnTo>
                <a:lnTo>
                  <a:pt x="58927" y="26035"/>
                </a:lnTo>
                <a:close/>
              </a:path>
              <a:path w="1295400" h="865504">
                <a:moveTo>
                  <a:pt x="74296" y="26035"/>
                </a:moveTo>
                <a:lnTo>
                  <a:pt x="58927" y="26035"/>
                </a:lnTo>
                <a:lnTo>
                  <a:pt x="69548" y="33127"/>
                </a:lnTo>
                <a:lnTo>
                  <a:pt x="74296" y="2603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8972" y="2223516"/>
            <a:ext cx="1350264" cy="6812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12507" y="3592067"/>
            <a:ext cx="1348740" cy="6812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92950" y="3573462"/>
            <a:ext cx="1336675" cy="668655"/>
          </a:xfrm>
          <a:custGeom>
            <a:avLst/>
            <a:gdLst/>
            <a:ahLst/>
            <a:cxnLst/>
            <a:rect l="l" t="t" r="r" b="b"/>
            <a:pathLst>
              <a:path w="1336675" h="668654">
                <a:moveTo>
                  <a:pt x="0" y="668337"/>
                </a:moveTo>
                <a:lnTo>
                  <a:pt x="1336675" y="668337"/>
                </a:lnTo>
                <a:lnTo>
                  <a:pt x="1336675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5073" y="6549643"/>
            <a:ext cx="3491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3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Foliennummernplatzhalter 4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2705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52705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03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940" y="137236"/>
            <a:ext cx="8072119" cy="492443"/>
          </a:xfrm>
        </p:spPr>
        <p:txBody>
          <a:bodyPr/>
          <a:lstStyle/>
          <a:p>
            <a:r>
              <a:rPr lang="de-DE" dirty="0" smtClean="0">
                <a:solidFill>
                  <a:srgbClr val="7030A0"/>
                </a:solidFill>
              </a:rPr>
              <a:t>Freiwillige Hausaufgabe	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4800" y="629679"/>
            <a:ext cx="8072120" cy="5539978"/>
          </a:xfrm>
        </p:spPr>
        <p:txBody>
          <a:bodyPr/>
          <a:lstStyle/>
          <a:p>
            <a:r>
              <a:rPr lang="de-DE" u="none" dirty="0" smtClean="0">
                <a:solidFill>
                  <a:schemeClr val="tx1"/>
                </a:solidFill>
              </a:rPr>
              <a:t>Reflexion zur Arbeitszufriedenheit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                     </a:t>
            </a:r>
            <a:r>
              <a:rPr lang="de-DE" u="none" dirty="0" smtClean="0">
                <a:solidFill>
                  <a:srgbClr val="FF0000"/>
                </a:solidFill>
              </a:rPr>
              <a:t>Wirklichkeit</a:t>
            </a:r>
            <a:r>
              <a:rPr lang="de-DE" u="none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de-DE" u="none" dirty="0" smtClean="0">
                <a:solidFill>
                  <a:srgbClr val="FF0000"/>
                </a:solidFill>
              </a:rPr>
              <a:t>Wunsch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u="none" dirty="0" smtClean="0">
                <a:solidFill>
                  <a:schemeClr val="tx1"/>
                </a:solidFill>
              </a:rPr>
              <a:t>So viel Zeit verbringe ich….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(1)… im Einzelkontakt mit einem Kind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(2)… mit Kleingruppen-Projektarbeit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(3)… mit organisatorischen Tätigkeiten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(4)… mit </a:t>
            </a:r>
            <a:r>
              <a:rPr lang="de-DE" u="none" dirty="0">
                <a:solidFill>
                  <a:schemeClr val="tx1"/>
                </a:solidFill>
              </a:rPr>
              <a:t>D</a:t>
            </a:r>
            <a:r>
              <a:rPr lang="de-DE" u="none" dirty="0" smtClean="0">
                <a:solidFill>
                  <a:schemeClr val="tx1"/>
                </a:solidFill>
              </a:rPr>
              <a:t>okumentation und Beobachtung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(5)… mit der Zusammenarbeit mit Eltern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(6)… mit Austausch im Team/Kollegium/Besprechungen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(7)… mit sonstigen Aktivitäten (Festvorbereitung)</a:t>
            </a:r>
          </a:p>
          <a:p>
            <a:r>
              <a:rPr lang="de-DE" u="none" dirty="0" smtClean="0">
                <a:solidFill>
                  <a:schemeClr val="tx1"/>
                </a:solidFill>
              </a:rPr>
              <a:t>(8)… mit </a:t>
            </a:r>
            <a:r>
              <a:rPr lang="de-DE" u="none" dirty="0">
                <a:solidFill>
                  <a:schemeClr val="tx1"/>
                </a:solidFill>
              </a:rPr>
              <a:t>R</a:t>
            </a:r>
            <a:r>
              <a:rPr lang="de-DE" u="none" dirty="0" smtClean="0">
                <a:solidFill>
                  <a:schemeClr val="tx1"/>
                </a:solidFill>
              </a:rPr>
              <a:t>uhezeiten/Pause</a:t>
            </a:r>
          </a:p>
        </p:txBody>
      </p:sp>
      <p:sp>
        <p:nvSpPr>
          <p:cNvPr id="4" name="Ellipse 3"/>
          <p:cNvSpPr/>
          <p:nvPr/>
        </p:nvSpPr>
        <p:spPr>
          <a:xfrm>
            <a:off x="1676400" y="1371600"/>
            <a:ext cx="1981200" cy="2022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5449224" y="1371600"/>
            <a:ext cx="2133600" cy="2022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de-DE" spc="-60" smtClean="0"/>
              <a:pPr marL="25400">
                <a:lnSpc>
                  <a:spcPts val="1240"/>
                </a:lnSpc>
              </a:pPr>
              <a:t>37</a:t>
            </a:fld>
            <a:endParaRPr lang="de-DE" spc="-60" dirty="0"/>
          </a:p>
        </p:txBody>
      </p:sp>
    </p:spTree>
    <p:extLst>
      <p:ext uri="{BB962C8B-B14F-4D97-AF65-F5344CB8AC3E}">
        <p14:creationId xmlns:p14="http://schemas.microsoft.com/office/powerpoint/2010/main" val="4034239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91" y="878839"/>
            <a:ext cx="7268845" cy="1470025"/>
          </a:xfrm>
          <a:prstGeom prst="rect">
            <a:avLst/>
          </a:prstGeom>
          <a:solidFill>
            <a:srgbClr val="BEBEBE"/>
          </a:solidFill>
          <a:ln w="19050">
            <a:solidFill>
              <a:srgbClr val="000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91440" marR="537845">
              <a:lnSpc>
                <a:spcPct val="100000"/>
              </a:lnSpc>
              <a:spcBef>
                <a:spcPts val="1240"/>
              </a:spcBef>
            </a:pP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Herausforderndes </a:t>
            </a:r>
            <a:r>
              <a:rPr sz="3600" b="1" spc="-229" dirty="0">
                <a:solidFill>
                  <a:srgbClr val="333333"/>
                </a:solidFill>
                <a:latin typeface="Trebuchet MS"/>
                <a:cs typeface="Trebuchet MS"/>
              </a:rPr>
              <a:t>Verhalten </a:t>
            </a:r>
            <a:r>
              <a:rPr sz="3600" b="1" spc="-195" dirty="0">
                <a:solidFill>
                  <a:srgbClr val="333333"/>
                </a:solidFill>
                <a:latin typeface="Trebuchet MS"/>
                <a:cs typeface="Trebuchet MS"/>
              </a:rPr>
              <a:t>in  </a:t>
            </a:r>
            <a:r>
              <a:rPr sz="3600" b="1" spc="-210" dirty="0">
                <a:solidFill>
                  <a:srgbClr val="333333"/>
                </a:solidFill>
                <a:latin typeface="Trebuchet MS"/>
                <a:cs typeface="Trebuchet MS"/>
              </a:rPr>
              <a:t>Kindertageseinrichtungen</a:t>
            </a:r>
            <a:r>
              <a:rPr sz="3600" b="1" spc="-32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3600" b="1" spc="-235" dirty="0">
                <a:solidFill>
                  <a:srgbClr val="333333"/>
                </a:solidFill>
                <a:latin typeface="Trebuchet MS"/>
                <a:cs typeface="Trebuchet MS"/>
              </a:rPr>
              <a:t>(HeVeKi)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2636901"/>
            <a:ext cx="6400800" cy="1656714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Baustein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5: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Evaluieren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2597" y="4976621"/>
            <a:ext cx="571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Klaus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Maike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Rönnau-Böse,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Claudia</a:t>
            </a:r>
            <a:r>
              <a:rPr kumimoji="0" sz="18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29379" y="5068167"/>
            <a:ext cx="1414684" cy="1506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398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73" y="741898"/>
            <a:ext cx="8852866" cy="5944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5170" y="6384137"/>
            <a:ext cx="261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3919" marR="5080" lvl="0" indent="-87185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r>
              <a:rPr kumimoji="0" sz="1200" b="0" i="0" u="none" strike="noStrike" kern="1200" cap="none" spc="-1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067" y="64755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72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076"/>
            <a:ext cx="4618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 err="1" smtClean="0"/>
              <a:t>systemische</a:t>
            </a:r>
            <a:r>
              <a:rPr spc="-210" dirty="0" smtClean="0"/>
              <a:t> </a:t>
            </a:r>
            <a:r>
              <a:rPr spc="-160" dirty="0"/>
              <a:t>Perspektive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4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216533"/>
            <a:ext cx="7680325" cy="350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333333"/>
                </a:solidFill>
                <a:latin typeface="Trebuchet MS"/>
                <a:cs typeface="Trebuchet MS"/>
              </a:rPr>
              <a:t>Systemisch</a:t>
            </a:r>
            <a:r>
              <a:rPr sz="2400" b="1" spc="-20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400" b="1" spc="-135" dirty="0">
                <a:solidFill>
                  <a:srgbClr val="333333"/>
                </a:solidFill>
                <a:latin typeface="Trebuchet MS"/>
                <a:cs typeface="Trebuchet MS"/>
              </a:rPr>
              <a:t>bedeutet</a:t>
            </a:r>
            <a:r>
              <a:rPr sz="2400" spc="-135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35" dirty="0">
                <a:solidFill>
                  <a:srgbClr val="333333"/>
                </a:solidFill>
                <a:latin typeface="Arial"/>
                <a:cs typeface="Arial"/>
              </a:rPr>
              <a:t>zusammenhängend, </a:t>
            </a:r>
            <a:r>
              <a:rPr sz="2400" spc="20" dirty="0">
                <a:solidFill>
                  <a:srgbClr val="333333"/>
                </a:solidFill>
                <a:latin typeface="Arial"/>
                <a:cs typeface="Arial"/>
              </a:rPr>
              <a:t>mit 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einander</a:t>
            </a:r>
            <a:r>
              <a:rPr sz="2400" spc="-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333333"/>
                </a:solidFill>
                <a:latin typeface="Arial"/>
                <a:cs typeface="Arial"/>
              </a:rPr>
              <a:t>verbunden</a:t>
            </a:r>
            <a:endParaRPr sz="2400">
              <a:latin typeface="Arial"/>
              <a:cs typeface="Arial"/>
            </a:endParaRPr>
          </a:p>
          <a:p>
            <a:pPr marL="355600" marR="242506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30" dirty="0">
                <a:solidFill>
                  <a:srgbClr val="333333"/>
                </a:solidFill>
                <a:latin typeface="Arial"/>
                <a:cs typeface="Arial"/>
              </a:rPr>
              <a:t>sich </a:t>
            </a:r>
            <a:r>
              <a:rPr sz="2400" spc="-30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einem </a:t>
            </a:r>
            <a:r>
              <a:rPr sz="2400" spc="-80" dirty="0">
                <a:solidFill>
                  <a:srgbClr val="333333"/>
                </a:solidFill>
                <a:latin typeface="Arial"/>
                <a:cs typeface="Arial"/>
              </a:rPr>
              <a:t>permanenten </a:t>
            </a:r>
            <a:r>
              <a:rPr sz="2400" spc="-210" dirty="0">
                <a:solidFill>
                  <a:srgbClr val="333333"/>
                </a:solidFill>
                <a:latin typeface="Arial"/>
                <a:cs typeface="Arial"/>
              </a:rPr>
              <a:t>Prozess</a:t>
            </a:r>
            <a:r>
              <a:rPr sz="2400" spc="-3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333333"/>
                </a:solidFill>
                <a:latin typeface="Arial"/>
                <a:cs typeface="Arial"/>
              </a:rPr>
              <a:t>von  </a:t>
            </a:r>
            <a:r>
              <a:rPr sz="2400" spc="-110" dirty="0">
                <a:solidFill>
                  <a:srgbClr val="333333"/>
                </a:solidFill>
                <a:latin typeface="Arial"/>
                <a:cs typeface="Arial"/>
              </a:rPr>
              <a:t>Wechselwirkungen</a:t>
            </a:r>
            <a:r>
              <a:rPr sz="2400" spc="-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333333"/>
                </a:solidFill>
                <a:latin typeface="Arial"/>
                <a:cs typeface="Arial"/>
              </a:rPr>
              <a:t>befindend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60" dirty="0">
                <a:solidFill>
                  <a:srgbClr val="333333"/>
                </a:solidFill>
                <a:latin typeface="Arial"/>
                <a:cs typeface="Arial"/>
              </a:rPr>
              <a:t>„alles </a:t>
            </a:r>
            <a:r>
              <a:rPr sz="2400" spc="-95" dirty="0">
                <a:solidFill>
                  <a:srgbClr val="333333"/>
                </a:solidFill>
                <a:latin typeface="Arial"/>
                <a:cs typeface="Arial"/>
              </a:rPr>
              <a:t>hängt </a:t>
            </a:r>
            <a:r>
              <a:rPr sz="2400" spc="20" dirty="0">
                <a:solidFill>
                  <a:srgbClr val="333333"/>
                </a:solidFill>
                <a:latin typeface="Arial"/>
                <a:cs typeface="Arial"/>
              </a:rPr>
              <a:t>mit </a:t>
            </a:r>
            <a:r>
              <a:rPr sz="2400" spc="-75" dirty="0">
                <a:solidFill>
                  <a:srgbClr val="333333"/>
                </a:solidFill>
                <a:latin typeface="Arial"/>
                <a:cs typeface="Arial"/>
              </a:rPr>
              <a:t>allem</a:t>
            </a:r>
            <a:r>
              <a:rPr sz="2400" spc="-4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33333"/>
                </a:solidFill>
                <a:latin typeface="Arial"/>
                <a:cs typeface="Arial"/>
              </a:rPr>
              <a:t>zusammen“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1920"/>
              </a:lnSpc>
              <a:spcBef>
                <a:spcPts val="2180"/>
              </a:spcBef>
            </a:pPr>
            <a:r>
              <a:rPr sz="2000" spc="5" dirty="0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sz="20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333333"/>
                </a:solidFill>
                <a:latin typeface="Arial"/>
                <a:cs typeface="Arial"/>
              </a:rPr>
              <a:t>Verhaltensweisen </a:t>
            </a:r>
            <a:r>
              <a:rPr sz="2000" spc="-85" dirty="0">
                <a:solidFill>
                  <a:srgbClr val="333333"/>
                </a:solidFill>
                <a:latin typeface="Arial"/>
                <a:cs typeface="Arial"/>
              </a:rPr>
              <a:t>von </a:t>
            </a:r>
            <a:r>
              <a:rPr sz="2000" spc="-60" dirty="0">
                <a:solidFill>
                  <a:srgbClr val="333333"/>
                </a:solidFill>
                <a:latin typeface="Arial"/>
                <a:cs typeface="Arial"/>
              </a:rPr>
              <a:t>(schwierigen/auffälligen) </a:t>
            </a:r>
            <a:r>
              <a:rPr sz="2000" spc="-85" dirty="0">
                <a:solidFill>
                  <a:srgbClr val="333333"/>
                </a:solidFill>
                <a:latin typeface="Arial"/>
                <a:cs typeface="Arial"/>
              </a:rPr>
              <a:t>Kindern </a:t>
            </a:r>
            <a:r>
              <a:rPr sz="2000" spc="-125" dirty="0">
                <a:solidFill>
                  <a:srgbClr val="333333"/>
                </a:solidFill>
                <a:latin typeface="Arial"/>
                <a:cs typeface="Arial"/>
              </a:rPr>
              <a:t>als </a:t>
            </a:r>
            <a:r>
              <a:rPr sz="2000" spc="-30" dirty="0">
                <a:solidFill>
                  <a:srgbClr val="333333"/>
                </a:solidFill>
                <a:latin typeface="Arial"/>
                <a:cs typeface="Arial"/>
              </a:rPr>
              <a:t>isoliert </a:t>
            </a:r>
            <a:r>
              <a:rPr sz="2000" spc="-65" dirty="0">
                <a:solidFill>
                  <a:srgbClr val="333333"/>
                </a:solidFill>
                <a:latin typeface="Arial"/>
                <a:cs typeface="Arial"/>
              </a:rPr>
              <a:t>und  </a:t>
            </a:r>
            <a:r>
              <a:rPr sz="2000" spc="-75" dirty="0">
                <a:solidFill>
                  <a:srgbClr val="333333"/>
                </a:solidFill>
                <a:latin typeface="Arial"/>
                <a:cs typeface="Arial"/>
              </a:rPr>
              <a:t>ohne </a:t>
            </a:r>
            <a:r>
              <a:rPr sz="2000" spc="-80" dirty="0">
                <a:solidFill>
                  <a:srgbClr val="333333"/>
                </a:solidFill>
                <a:latin typeface="Arial"/>
                <a:cs typeface="Arial"/>
              </a:rPr>
              <a:t>Verknüpfung </a:t>
            </a:r>
            <a:r>
              <a:rPr sz="2000" spc="15" dirty="0">
                <a:solidFill>
                  <a:srgbClr val="333333"/>
                </a:solidFill>
                <a:latin typeface="Arial"/>
                <a:cs typeface="Arial"/>
              </a:rPr>
              <a:t>mit </a:t>
            </a:r>
            <a:r>
              <a:rPr sz="2000" spc="-55" dirty="0">
                <a:solidFill>
                  <a:srgbClr val="333333"/>
                </a:solidFill>
                <a:latin typeface="Arial"/>
                <a:cs typeface="Arial"/>
              </a:rPr>
              <a:t>der </a:t>
            </a:r>
            <a:r>
              <a:rPr sz="2000" spc="-60" dirty="0">
                <a:solidFill>
                  <a:srgbClr val="333333"/>
                </a:solidFill>
                <a:latin typeface="Arial"/>
                <a:cs typeface="Arial"/>
              </a:rPr>
              <a:t>jeweiligen </a:t>
            </a:r>
            <a:r>
              <a:rPr sz="2000" spc="-45" dirty="0">
                <a:solidFill>
                  <a:srgbClr val="333333"/>
                </a:solidFill>
                <a:latin typeface="Arial"/>
                <a:cs typeface="Arial"/>
              </a:rPr>
              <a:t>Umwelt </a:t>
            </a:r>
            <a:r>
              <a:rPr sz="2000" spc="-140" dirty="0">
                <a:solidFill>
                  <a:srgbClr val="333333"/>
                </a:solidFill>
                <a:latin typeface="Arial"/>
                <a:cs typeface="Arial"/>
              </a:rPr>
              <a:t>zu </a:t>
            </a:r>
            <a:r>
              <a:rPr sz="2000" spc="-120" dirty="0">
                <a:solidFill>
                  <a:srgbClr val="333333"/>
                </a:solidFill>
                <a:latin typeface="Arial"/>
                <a:cs typeface="Arial"/>
              </a:rPr>
              <a:t>sehen </a:t>
            </a:r>
            <a:r>
              <a:rPr sz="2000" spc="-20" dirty="0">
                <a:solidFill>
                  <a:srgbClr val="333333"/>
                </a:solidFill>
                <a:latin typeface="Arial"/>
                <a:cs typeface="Arial"/>
              </a:rPr>
              <a:t>wird </a:t>
            </a:r>
            <a:r>
              <a:rPr sz="2000" spc="-85" dirty="0">
                <a:solidFill>
                  <a:srgbClr val="333333"/>
                </a:solidFill>
                <a:latin typeface="Arial"/>
                <a:cs typeface="Arial"/>
              </a:rPr>
              <a:t>dem  </a:t>
            </a:r>
            <a:r>
              <a:rPr sz="2000" spc="-100" dirty="0">
                <a:solidFill>
                  <a:srgbClr val="333333"/>
                </a:solidFill>
                <a:latin typeface="Arial"/>
                <a:cs typeface="Arial"/>
              </a:rPr>
              <a:t>komplexen </a:t>
            </a:r>
            <a:r>
              <a:rPr sz="2000" spc="-65" dirty="0">
                <a:solidFill>
                  <a:srgbClr val="333333"/>
                </a:solidFill>
                <a:latin typeface="Arial"/>
                <a:cs typeface="Arial"/>
              </a:rPr>
              <a:t>„Zusammenspiel“ </a:t>
            </a:r>
            <a:r>
              <a:rPr sz="2000" spc="-55" dirty="0">
                <a:solidFill>
                  <a:srgbClr val="333333"/>
                </a:solidFill>
                <a:latin typeface="Arial"/>
                <a:cs typeface="Arial"/>
              </a:rPr>
              <a:t>der </a:t>
            </a:r>
            <a:r>
              <a:rPr sz="2000" spc="-110" dirty="0">
                <a:solidFill>
                  <a:srgbClr val="333333"/>
                </a:solidFill>
                <a:latin typeface="Arial"/>
                <a:cs typeface="Arial"/>
              </a:rPr>
              <a:t>psychosozialen </a:t>
            </a:r>
            <a:r>
              <a:rPr sz="2000" spc="-60" dirty="0">
                <a:solidFill>
                  <a:srgbClr val="333333"/>
                </a:solidFill>
                <a:latin typeface="Arial"/>
                <a:cs typeface="Arial"/>
              </a:rPr>
              <a:t>Situation </a:t>
            </a:r>
            <a:r>
              <a:rPr sz="2000" spc="-100" dirty="0">
                <a:solidFill>
                  <a:srgbClr val="333333"/>
                </a:solidFill>
                <a:latin typeface="Arial"/>
                <a:cs typeface="Arial"/>
              </a:rPr>
              <a:t>eines  </a:t>
            </a:r>
            <a:r>
              <a:rPr sz="2000" spc="-95" dirty="0">
                <a:solidFill>
                  <a:srgbClr val="333333"/>
                </a:solidFill>
                <a:latin typeface="Arial"/>
                <a:cs typeface="Arial"/>
              </a:rPr>
              <a:t>Menschen </a:t>
            </a:r>
            <a:r>
              <a:rPr sz="2000" spc="-40" dirty="0">
                <a:solidFill>
                  <a:srgbClr val="333333"/>
                </a:solidFill>
                <a:latin typeface="Arial"/>
                <a:cs typeface="Arial"/>
              </a:rPr>
              <a:t>nicht</a:t>
            </a:r>
            <a:r>
              <a:rPr sz="2000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333333"/>
                </a:solidFill>
                <a:latin typeface="Arial"/>
                <a:cs typeface="Arial"/>
              </a:rPr>
              <a:t>gerecht.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098956"/>
            <a:ext cx="7585709" cy="49771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62580" marR="0" lvl="0" indent="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Dokumentieren: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wurde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gemacht?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Welche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Effekte </a:t>
            </a:r>
            <a:r>
              <a:rPr kumimoji="0" sz="28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gab</a:t>
            </a:r>
            <a:r>
              <a:rPr kumimoji="0" sz="2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wurde „zusätzlich“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beobachtet?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Neue </a:t>
            </a: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Schleife: Beobachten 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Analysieren 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Planen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27762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Konsequenzen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auf 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konzeptioneller </a:t>
            </a:r>
            <a:r>
              <a:rPr kumimoji="0" sz="2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Ebene  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(Prozessbeschreibung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 </a:t>
            </a:r>
            <a:r>
              <a:rPr kumimoji="0" sz="2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Rahmen des  </a:t>
            </a:r>
            <a:r>
              <a:rPr kumimoji="0" sz="2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Qualitätsmangements)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778510"/>
          </a:xfrm>
          <a:custGeom>
            <a:avLst/>
            <a:gdLst/>
            <a:ahLst/>
            <a:cxnLst/>
            <a:rect l="l" t="t" r="r" b="b"/>
            <a:pathLst>
              <a:path w="8229600" h="778510">
                <a:moveTo>
                  <a:pt x="0" y="389000"/>
                </a:moveTo>
                <a:lnTo>
                  <a:pt x="18840" y="351530"/>
                </a:lnTo>
                <a:lnTo>
                  <a:pt x="60291" y="322273"/>
                </a:lnTo>
                <a:lnTo>
                  <a:pt x="106188" y="300804"/>
                </a:lnTo>
                <a:lnTo>
                  <a:pt x="143630" y="286736"/>
                </a:lnTo>
                <a:lnTo>
                  <a:pt x="186419" y="272877"/>
                </a:lnTo>
                <a:lnTo>
                  <a:pt x="234445" y="259237"/>
                </a:lnTo>
                <a:lnTo>
                  <a:pt x="287598" y="245826"/>
                </a:lnTo>
                <a:lnTo>
                  <a:pt x="345766" y="232654"/>
                </a:lnTo>
                <a:lnTo>
                  <a:pt x="408840" y="219733"/>
                </a:lnTo>
                <a:lnTo>
                  <a:pt x="476709" y="207072"/>
                </a:lnTo>
                <a:lnTo>
                  <a:pt x="549262" y="194682"/>
                </a:lnTo>
                <a:lnTo>
                  <a:pt x="587262" y="188592"/>
                </a:lnTo>
                <a:lnTo>
                  <a:pt x="626391" y="182574"/>
                </a:lnTo>
                <a:lnTo>
                  <a:pt x="666636" y="176628"/>
                </a:lnTo>
                <a:lnTo>
                  <a:pt x="707983" y="170757"/>
                </a:lnTo>
                <a:lnTo>
                  <a:pt x="750419" y="164961"/>
                </a:lnTo>
                <a:lnTo>
                  <a:pt x="793929" y="159242"/>
                </a:lnTo>
                <a:lnTo>
                  <a:pt x="838500" y="153602"/>
                </a:lnTo>
                <a:lnTo>
                  <a:pt x="884119" y="148040"/>
                </a:lnTo>
                <a:lnTo>
                  <a:pt x="930770" y="142560"/>
                </a:lnTo>
                <a:lnTo>
                  <a:pt x="978441" y="137161"/>
                </a:lnTo>
                <a:lnTo>
                  <a:pt x="1027118" y="131846"/>
                </a:lnTo>
                <a:lnTo>
                  <a:pt x="1076787" y="126616"/>
                </a:lnTo>
                <a:lnTo>
                  <a:pt x="1127433" y="121471"/>
                </a:lnTo>
                <a:lnTo>
                  <a:pt x="1179044" y="116414"/>
                </a:lnTo>
                <a:lnTo>
                  <a:pt x="1231606" y="111445"/>
                </a:lnTo>
                <a:lnTo>
                  <a:pt x="1285104" y="106567"/>
                </a:lnTo>
                <a:lnTo>
                  <a:pt x="1339525" y="101779"/>
                </a:lnTo>
                <a:lnTo>
                  <a:pt x="1394856" y="97084"/>
                </a:lnTo>
                <a:lnTo>
                  <a:pt x="1451081" y="92483"/>
                </a:lnTo>
                <a:lnTo>
                  <a:pt x="1508188" y="87976"/>
                </a:lnTo>
                <a:lnTo>
                  <a:pt x="1566163" y="83567"/>
                </a:lnTo>
                <a:lnTo>
                  <a:pt x="1624992" y="79254"/>
                </a:lnTo>
                <a:lnTo>
                  <a:pt x="1684661" y="75041"/>
                </a:lnTo>
                <a:lnTo>
                  <a:pt x="1745156" y="70928"/>
                </a:lnTo>
                <a:lnTo>
                  <a:pt x="1806464" y="66917"/>
                </a:lnTo>
                <a:lnTo>
                  <a:pt x="1868571" y="63009"/>
                </a:lnTo>
                <a:lnTo>
                  <a:pt x="1931462" y="59205"/>
                </a:lnTo>
                <a:lnTo>
                  <a:pt x="1995125" y="55506"/>
                </a:lnTo>
                <a:lnTo>
                  <a:pt x="2059545" y="51914"/>
                </a:lnTo>
                <a:lnTo>
                  <a:pt x="2124709" y="48431"/>
                </a:lnTo>
                <a:lnTo>
                  <a:pt x="2190602" y="45056"/>
                </a:lnTo>
                <a:lnTo>
                  <a:pt x="2257212" y="41793"/>
                </a:lnTo>
                <a:lnTo>
                  <a:pt x="2324523" y="38641"/>
                </a:lnTo>
                <a:lnTo>
                  <a:pt x="2392523" y="35603"/>
                </a:lnTo>
                <a:lnTo>
                  <a:pt x="2461198" y="32680"/>
                </a:lnTo>
                <a:lnTo>
                  <a:pt x="2530534" y="29872"/>
                </a:lnTo>
                <a:lnTo>
                  <a:pt x="2600516" y="27181"/>
                </a:lnTo>
                <a:lnTo>
                  <a:pt x="2671132" y="24610"/>
                </a:lnTo>
                <a:lnTo>
                  <a:pt x="2742367" y="22158"/>
                </a:lnTo>
                <a:lnTo>
                  <a:pt x="2814208" y="19827"/>
                </a:lnTo>
                <a:lnTo>
                  <a:pt x="2886641" y="17618"/>
                </a:lnTo>
                <a:lnTo>
                  <a:pt x="2959652" y="15534"/>
                </a:lnTo>
                <a:lnTo>
                  <a:pt x="3033227" y="13574"/>
                </a:lnTo>
                <a:lnTo>
                  <a:pt x="3107352" y="11741"/>
                </a:lnTo>
                <a:lnTo>
                  <a:pt x="3182014" y="10035"/>
                </a:lnTo>
                <a:lnTo>
                  <a:pt x="3257199" y="8459"/>
                </a:lnTo>
                <a:lnTo>
                  <a:pt x="3332894" y="7012"/>
                </a:lnTo>
                <a:lnTo>
                  <a:pt x="3409083" y="5697"/>
                </a:lnTo>
                <a:lnTo>
                  <a:pt x="3485754" y="4515"/>
                </a:lnTo>
                <a:lnTo>
                  <a:pt x="3562892" y="3468"/>
                </a:lnTo>
                <a:lnTo>
                  <a:pt x="3640485" y="2555"/>
                </a:lnTo>
                <a:lnTo>
                  <a:pt x="3718518" y="1780"/>
                </a:lnTo>
                <a:lnTo>
                  <a:pt x="3796976" y="1142"/>
                </a:lnTo>
                <a:lnTo>
                  <a:pt x="3875848" y="644"/>
                </a:lnTo>
                <a:lnTo>
                  <a:pt x="3955118" y="287"/>
                </a:lnTo>
                <a:lnTo>
                  <a:pt x="4034773" y="72"/>
                </a:lnTo>
                <a:lnTo>
                  <a:pt x="4114800" y="0"/>
                </a:lnTo>
                <a:lnTo>
                  <a:pt x="4194826" y="72"/>
                </a:lnTo>
                <a:lnTo>
                  <a:pt x="4274481" y="287"/>
                </a:lnTo>
                <a:lnTo>
                  <a:pt x="4353751" y="644"/>
                </a:lnTo>
                <a:lnTo>
                  <a:pt x="4432623" y="1142"/>
                </a:lnTo>
                <a:lnTo>
                  <a:pt x="4511082" y="1780"/>
                </a:lnTo>
                <a:lnTo>
                  <a:pt x="4589114" y="2555"/>
                </a:lnTo>
                <a:lnTo>
                  <a:pt x="4666707" y="3468"/>
                </a:lnTo>
                <a:lnTo>
                  <a:pt x="4743846" y="4515"/>
                </a:lnTo>
                <a:lnTo>
                  <a:pt x="4820517" y="5697"/>
                </a:lnTo>
                <a:lnTo>
                  <a:pt x="4896706" y="7012"/>
                </a:lnTo>
                <a:lnTo>
                  <a:pt x="4972401" y="8459"/>
                </a:lnTo>
                <a:lnTo>
                  <a:pt x="5047586" y="10035"/>
                </a:lnTo>
                <a:lnTo>
                  <a:pt x="5122248" y="11741"/>
                </a:lnTo>
                <a:lnTo>
                  <a:pt x="5196374" y="13574"/>
                </a:lnTo>
                <a:lnTo>
                  <a:pt x="5269949" y="15534"/>
                </a:lnTo>
                <a:lnTo>
                  <a:pt x="5342960" y="17618"/>
                </a:lnTo>
                <a:lnTo>
                  <a:pt x="5415393" y="19827"/>
                </a:lnTo>
                <a:lnTo>
                  <a:pt x="5487234" y="22158"/>
                </a:lnTo>
                <a:lnTo>
                  <a:pt x="5558470" y="24610"/>
                </a:lnTo>
                <a:lnTo>
                  <a:pt x="5629086" y="27181"/>
                </a:lnTo>
                <a:lnTo>
                  <a:pt x="5699069" y="29872"/>
                </a:lnTo>
                <a:lnTo>
                  <a:pt x="5768405" y="32680"/>
                </a:lnTo>
                <a:lnTo>
                  <a:pt x="5837080" y="35603"/>
                </a:lnTo>
                <a:lnTo>
                  <a:pt x="5905080" y="38641"/>
                </a:lnTo>
                <a:lnTo>
                  <a:pt x="5972392" y="41793"/>
                </a:lnTo>
                <a:lnTo>
                  <a:pt x="6039002" y="45056"/>
                </a:lnTo>
                <a:lnTo>
                  <a:pt x="6104896" y="48431"/>
                </a:lnTo>
                <a:lnTo>
                  <a:pt x="6170060" y="51914"/>
                </a:lnTo>
                <a:lnTo>
                  <a:pt x="6234480" y="55506"/>
                </a:lnTo>
                <a:lnTo>
                  <a:pt x="6298143" y="59205"/>
                </a:lnTo>
                <a:lnTo>
                  <a:pt x="6361035" y="63009"/>
                </a:lnTo>
                <a:lnTo>
                  <a:pt x="6423142" y="66917"/>
                </a:lnTo>
                <a:lnTo>
                  <a:pt x="6484450" y="70928"/>
                </a:lnTo>
                <a:lnTo>
                  <a:pt x="6544946" y="75041"/>
                </a:lnTo>
                <a:lnTo>
                  <a:pt x="6604615" y="79254"/>
                </a:lnTo>
                <a:lnTo>
                  <a:pt x="6663444" y="83567"/>
                </a:lnTo>
                <a:lnTo>
                  <a:pt x="6721419" y="87976"/>
                </a:lnTo>
                <a:lnTo>
                  <a:pt x="6778526" y="92483"/>
                </a:lnTo>
                <a:lnTo>
                  <a:pt x="6834752" y="97084"/>
                </a:lnTo>
                <a:lnTo>
                  <a:pt x="6890083" y="101779"/>
                </a:lnTo>
                <a:lnTo>
                  <a:pt x="6944504" y="106567"/>
                </a:lnTo>
                <a:lnTo>
                  <a:pt x="6998002" y="111445"/>
                </a:lnTo>
                <a:lnTo>
                  <a:pt x="7050564" y="116414"/>
                </a:lnTo>
                <a:lnTo>
                  <a:pt x="7102175" y="121471"/>
                </a:lnTo>
                <a:lnTo>
                  <a:pt x="7152822" y="126616"/>
                </a:lnTo>
                <a:lnTo>
                  <a:pt x="7202491" y="131846"/>
                </a:lnTo>
                <a:lnTo>
                  <a:pt x="7251168" y="137161"/>
                </a:lnTo>
                <a:lnTo>
                  <a:pt x="7298839" y="142560"/>
                </a:lnTo>
                <a:lnTo>
                  <a:pt x="7345491" y="148040"/>
                </a:lnTo>
                <a:lnTo>
                  <a:pt x="7391109" y="153602"/>
                </a:lnTo>
                <a:lnTo>
                  <a:pt x="7435681" y="159242"/>
                </a:lnTo>
                <a:lnTo>
                  <a:pt x="7479191" y="164961"/>
                </a:lnTo>
                <a:lnTo>
                  <a:pt x="7521627" y="170757"/>
                </a:lnTo>
                <a:lnTo>
                  <a:pt x="7562975" y="176628"/>
                </a:lnTo>
                <a:lnTo>
                  <a:pt x="7603220" y="182574"/>
                </a:lnTo>
                <a:lnTo>
                  <a:pt x="7642349" y="188592"/>
                </a:lnTo>
                <a:lnTo>
                  <a:pt x="7680348" y="194682"/>
                </a:lnTo>
                <a:lnTo>
                  <a:pt x="7752902" y="207072"/>
                </a:lnTo>
                <a:lnTo>
                  <a:pt x="7820770" y="219733"/>
                </a:lnTo>
                <a:lnTo>
                  <a:pt x="7883844" y="232654"/>
                </a:lnTo>
                <a:lnTo>
                  <a:pt x="7942012" y="245826"/>
                </a:lnTo>
                <a:lnTo>
                  <a:pt x="7995164" y="259237"/>
                </a:lnTo>
                <a:lnTo>
                  <a:pt x="8043189" y="272877"/>
                </a:lnTo>
                <a:lnTo>
                  <a:pt x="8085978" y="286736"/>
                </a:lnTo>
                <a:lnTo>
                  <a:pt x="8123419" y="300804"/>
                </a:lnTo>
                <a:lnTo>
                  <a:pt x="8169314" y="322273"/>
                </a:lnTo>
                <a:lnTo>
                  <a:pt x="8202558" y="344152"/>
                </a:lnTo>
                <a:lnTo>
                  <a:pt x="8226558" y="373902"/>
                </a:lnTo>
                <a:lnTo>
                  <a:pt x="8229600" y="389000"/>
                </a:lnTo>
                <a:lnTo>
                  <a:pt x="8228837" y="396567"/>
                </a:lnTo>
                <a:lnTo>
                  <a:pt x="8226558" y="404099"/>
                </a:lnTo>
                <a:lnTo>
                  <a:pt x="8202558" y="433849"/>
                </a:lnTo>
                <a:lnTo>
                  <a:pt x="8169314" y="455728"/>
                </a:lnTo>
                <a:lnTo>
                  <a:pt x="8123419" y="477197"/>
                </a:lnTo>
                <a:lnTo>
                  <a:pt x="8085978" y="491265"/>
                </a:lnTo>
                <a:lnTo>
                  <a:pt x="8043189" y="505124"/>
                </a:lnTo>
                <a:lnTo>
                  <a:pt x="7995164" y="518764"/>
                </a:lnTo>
                <a:lnTo>
                  <a:pt x="7942012" y="532175"/>
                </a:lnTo>
                <a:lnTo>
                  <a:pt x="7883844" y="545347"/>
                </a:lnTo>
                <a:lnTo>
                  <a:pt x="7820770" y="558268"/>
                </a:lnTo>
                <a:lnTo>
                  <a:pt x="7752902" y="570929"/>
                </a:lnTo>
                <a:lnTo>
                  <a:pt x="7680348" y="583319"/>
                </a:lnTo>
                <a:lnTo>
                  <a:pt x="7642349" y="589409"/>
                </a:lnTo>
                <a:lnTo>
                  <a:pt x="7603220" y="595427"/>
                </a:lnTo>
                <a:lnTo>
                  <a:pt x="7562975" y="601373"/>
                </a:lnTo>
                <a:lnTo>
                  <a:pt x="7521627" y="607244"/>
                </a:lnTo>
                <a:lnTo>
                  <a:pt x="7479191" y="613040"/>
                </a:lnTo>
                <a:lnTo>
                  <a:pt x="7435681" y="618759"/>
                </a:lnTo>
                <a:lnTo>
                  <a:pt x="7391109" y="624399"/>
                </a:lnTo>
                <a:lnTo>
                  <a:pt x="7345491" y="629961"/>
                </a:lnTo>
                <a:lnTo>
                  <a:pt x="7298839" y="635441"/>
                </a:lnTo>
                <a:lnTo>
                  <a:pt x="7251168" y="640840"/>
                </a:lnTo>
                <a:lnTo>
                  <a:pt x="7202491" y="646155"/>
                </a:lnTo>
                <a:lnTo>
                  <a:pt x="7152822" y="651385"/>
                </a:lnTo>
                <a:lnTo>
                  <a:pt x="7102175" y="656530"/>
                </a:lnTo>
                <a:lnTo>
                  <a:pt x="7050564" y="661587"/>
                </a:lnTo>
                <a:lnTo>
                  <a:pt x="6998002" y="666556"/>
                </a:lnTo>
                <a:lnTo>
                  <a:pt x="6944504" y="671434"/>
                </a:lnTo>
                <a:lnTo>
                  <a:pt x="6890083" y="676222"/>
                </a:lnTo>
                <a:lnTo>
                  <a:pt x="6834752" y="680917"/>
                </a:lnTo>
                <a:lnTo>
                  <a:pt x="6778526" y="685518"/>
                </a:lnTo>
                <a:lnTo>
                  <a:pt x="6721419" y="690025"/>
                </a:lnTo>
                <a:lnTo>
                  <a:pt x="6663444" y="694434"/>
                </a:lnTo>
                <a:lnTo>
                  <a:pt x="6604615" y="698747"/>
                </a:lnTo>
                <a:lnTo>
                  <a:pt x="6544946" y="702960"/>
                </a:lnTo>
                <a:lnTo>
                  <a:pt x="6484450" y="707073"/>
                </a:lnTo>
                <a:lnTo>
                  <a:pt x="6423142" y="711084"/>
                </a:lnTo>
                <a:lnTo>
                  <a:pt x="6361035" y="714992"/>
                </a:lnTo>
                <a:lnTo>
                  <a:pt x="6298143" y="718796"/>
                </a:lnTo>
                <a:lnTo>
                  <a:pt x="6234480" y="722495"/>
                </a:lnTo>
                <a:lnTo>
                  <a:pt x="6170060" y="726087"/>
                </a:lnTo>
                <a:lnTo>
                  <a:pt x="6104896" y="729570"/>
                </a:lnTo>
                <a:lnTo>
                  <a:pt x="6039002" y="732945"/>
                </a:lnTo>
                <a:lnTo>
                  <a:pt x="5972392" y="736208"/>
                </a:lnTo>
                <a:lnTo>
                  <a:pt x="5905080" y="739360"/>
                </a:lnTo>
                <a:lnTo>
                  <a:pt x="5837080" y="742398"/>
                </a:lnTo>
                <a:lnTo>
                  <a:pt x="5768405" y="745321"/>
                </a:lnTo>
                <a:lnTo>
                  <a:pt x="5699069" y="748129"/>
                </a:lnTo>
                <a:lnTo>
                  <a:pt x="5629086" y="750820"/>
                </a:lnTo>
                <a:lnTo>
                  <a:pt x="5558470" y="753391"/>
                </a:lnTo>
                <a:lnTo>
                  <a:pt x="5487234" y="755843"/>
                </a:lnTo>
                <a:lnTo>
                  <a:pt x="5415393" y="758174"/>
                </a:lnTo>
                <a:lnTo>
                  <a:pt x="5342960" y="760383"/>
                </a:lnTo>
                <a:lnTo>
                  <a:pt x="5269949" y="762467"/>
                </a:lnTo>
                <a:lnTo>
                  <a:pt x="5196374" y="764427"/>
                </a:lnTo>
                <a:lnTo>
                  <a:pt x="5122248" y="766260"/>
                </a:lnTo>
                <a:lnTo>
                  <a:pt x="5047586" y="767966"/>
                </a:lnTo>
                <a:lnTo>
                  <a:pt x="4972401" y="769542"/>
                </a:lnTo>
                <a:lnTo>
                  <a:pt x="4896706" y="770989"/>
                </a:lnTo>
                <a:lnTo>
                  <a:pt x="4820517" y="772304"/>
                </a:lnTo>
                <a:lnTo>
                  <a:pt x="4743846" y="773486"/>
                </a:lnTo>
                <a:lnTo>
                  <a:pt x="4666707" y="774533"/>
                </a:lnTo>
                <a:lnTo>
                  <a:pt x="4589114" y="775446"/>
                </a:lnTo>
                <a:lnTo>
                  <a:pt x="4511082" y="776221"/>
                </a:lnTo>
                <a:lnTo>
                  <a:pt x="4432623" y="776859"/>
                </a:lnTo>
                <a:lnTo>
                  <a:pt x="4353751" y="777357"/>
                </a:lnTo>
                <a:lnTo>
                  <a:pt x="4274481" y="777714"/>
                </a:lnTo>
                <a:lnTo>
                  <a:pt x="4194826" y="777929"/>
                </a:lnTo>
                <a:lnTo>
                  <a:pt x="4114800" y="778001"/>
                </a:lnTo>
                <a:lnTo>
                  <a:pt x="4034773" y="777929"/>
                </a:lnTo>
                <a:lnTo>
                  <a:pt x="3955118" y="777714"/>
                </a:lnTo>
                <a:lnTo>
                  <a:pt x="3875848" y="777357"/>
                </a:lnTo>
                <a:lnTo>
                  <a:pt x="3796976" y="776859"/>
                </a:lnTo>
                <a:lnTo>
                  <a:pt x="3718517" y="776221"/>
                </a:lnTo>
                <a:lnTo>
                  <a:pt x="3640485" y="775446"/>
                </a:lnTo>
                <a:lnTo>
                  <a:pt x="3562892" y="774533"/>
                </a:lnTo>
                <a:lnTo>
                  <a:pt x="3485753" y="773486"/>
                </a:lnTo>
                <a:lnTo>
                  <a:pt x="3409082" y="772304"/>
                </a:lnTo>
                <a:lnTo>
                  <a:pt x="3332893" y="770989"/>
                </a:lnTo>
                <a:lnTo>
                  <a:pt x="3257198" y="769542"/>
                </a:lnTo>
                <a:lnTo>
                  <a:pt x="3182013" y="767966"/>
                </a:lnTo>
                <a:lnTo>
                  <a:pt x="3107351" y="766260"/>
                </a:lnTo>
                <a:lnTo>
                  <a:pt x="3033225" y="764427"/>
                </a:lnTo>
                <a:lnTo>
                  <a:pt x="2959650" y="762467"/>
                </a:lnTo>
                <a:lnTo>
                  <a:pt x="2886639" y="760383"/>
                </a:lnTo>
                <a:lnTo>
                  <a:pt x="2814206" y="758174"/>
                </a:lnTo>
                <a:lnTo>
                  <a:pt x="2742365" y="755843"/>
                </a:lnTo>
                <a:lnTo>
                  <a:pt x="2671129" y="753391"/>
                </a:lnTo>
                <a:lnTo>
                  <a:pt x="2600513" y="750820"/>
                </a:lnTo>
                <a:lnTo>
                  <a:pt x="2530530" y="748129"/>
                </a:lnTo>
                <a:lnTo>
                  <a:pt x="2461194" y="745321"/>
                </a:lnTo>
                <a:lnTo>
                  <a:pt x="2392519" y="742398"/>
                </a:lnTo>
                <a:lnTo>
                  <a:pt x="2324519" y="739360"/>
                </a:lnTo>
                <a:lnTo>
                  <a:pt x="2257207" y="736208"/>
                </a:lnTo>
                <a:lnTo>
                  <a:pt x="2190597" y="732945"/>
                </a:lnTo>
                <a:lnTo>
                  <a:pt x="2124703" y="729570"/>
                </a:lnTo>
                <a:lnTo>
                  <a:pt x="2059539" y="726087"/>
                </a:lnTo>
                <a:lnTo>
                  <a:pt x="1995119" y="722495"/>
                </a:lnTo>
                <a:lnTo>
                  <a:pt x="1931456" y="718796"/>
                </a:lnTo>
                <a:lnTo>
                  <a:pt x="1868564" y="714992"/>
                </a:lnTo>
                <a:lnTo>
                  <a:pt x="1806457" y="711084"/>
                </a:lnTo>
                <a:lnTo>
                  <a:pt x="1745149" y="707073"/>
                </a:lnTo>
                <a:lnTo>
                  <a:pt x="1684653" y="702960"/>
                </a:lnTo>
                <a:lnTo>
                  <a:pt x="1624984" y="698747"/>
                </a:lnTo>
                <a:lnTo>
                  <a:pt x="1566155" y="694434"/>
                </a:lnTo>
                <a:lnTo>
                  <a:pt x="1508180" y="690025"/>
                </a:lnTo>
                <a:lnTo>
                  <a:pt x="1451073" y="685518"/>
                </a:lnTo>
                <a:lnTo>
                  <a:pt x="1394847" y="680917"/>
                </a:lnTo>
                <a:lnTo>
                  <a:pt x="1339516" y="676222"/>
                </a:lnTo>
                <a:lnTo>
                  <a:pt x="1285095" y="671434"/>
                </a:lnTo>
                <a:lnTo>
                  <a:pt x="1231597" y="666556"/>
                </a:lnTo>
                <a:lnTo>
                  <a:pt x="1179035" y="661587"/>
                </a:lnTo>
                <a:lnTo>
                  <a:pt x="1127424" y="656530"/>
                </a:lnTo>
                <a:lnTo>
                  <a:pt x="1076777" y="651385"/>
                </a:lnTo>
                <a:lnTo>
                  <a:pt x="1027108" y="646155"/>
                </a:lnTo>
                <a:lnTo>
                  <a:pt x="978431" y="640840"/>
                </a:lnTo>
                <a:lnTo>
                  <a:pt x="930760" y="635441"/>
                </a:lnTo>
                <a:lnTo>
                  <a:pt x="884108" y="629961"/>
                </a:lnTo>
                <a:lnTo>
                  <a:pt x="838490" y="624399"/>
                </a:lnTo>
                <a:lnTo>
                  <a:pt x="793918" y="618759"/>
                </a:lnTo>
                <a:lnTo>
                  <a:pt x="750408" y="613040"/>
                </a:lnTo>
                <a:lnTo>
                  <a:pt x="707972" y="607244"/>
                </a:lnTo>
                <a:lnTo>
                  <a:pt x="666624" y="601373"/>
                </a:lnTo>
                <a:lnTo>
                  <a:pt x="626379" y="595427"/>
                </a:lnTo>
                <a:lnTo>
                  <a:pt x="587250" y="589409"/>
                </a:lnTo>
                <a:lnTo>
                  <a:pt x="549251" y="583319"/>
                </a:lnTo>
                <a:lnTo>
                  <a:pt x="476697" y="570929"/>
                </a:lnTo>
                <a:lnTo>
                  <a:pt x="408829" y="558268"/>
                </a:lnTo>
                <a:lnTo>
                  <a:pt x="345755" y="545347"/>
                </a:lnTo>
                <a:lnTo>
                  <a:pt x="287587" y="532175"/>
                </a:lnTo>
                <a:lnTo>
                  <a:pt x="234435" y="518764"/>
                </a:lnTo>
                <a:lnTo>
                  <a:pt x="186410" y="505124"/>
                </a:lnTo>
                <a:lnTo>
                  <a:pt x="143621" y="491265"/>
                </a:lnTo>
                <a:lnTo>
                  <a:pt x="106180" y="477197"/>
                </a:lnTo>
                <a:lnTo>
                  <a:pt x="60285" y="455728"/>
                </a:lnTo>
                <a:lnTo>
                  <a:pt x="27041" y="433849"/>
                </a:lnTo>
                <a:lnTo>
                  <a:pt x="3041" y="404099"/>
                </a:lnTo>
                <a:lnTo>
                  <a:pt x="0" y="389000"/>
                </a:lnTo>
                <a:close/>
              </a:path>
            </a:pathLst>
          </a:custGeom>
          <a:ln w="25400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995" y="381381"/>
            <a:ext cx="4401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3200" spc="-120" dirty="0"/>
              <a:t> </a:t>
            </a:r>
            <a:r>
              <a:rPr lang="de-DE" sz="3200" spc="-120" dirty="0" smtClean="0"/>
              <a:t> </a:t>
            </a:r>
            <a:r>
              <a:rPr sz="3200" spc="-95" dirty="0" err="1" smtClean="0"/>
              <a:t>Überprüfen</a:t>
            </a:r>
            <a:r>
              <a:rPr sz="3200" spc="-229" dirty="0" smtClean="0"/>
              <a:t> </a:t>
            </a:r>
            <a:r>
              <a:rPr sz="3200" spc="-140" dirty="0"/>
              <a:t>(Evaluation)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317875" y="6357924"/>
            <a:ext cx="3148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(c)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067" y="647557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114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990600"/>
            <a:ext cx="7878445" cy="58215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0" lvl="0" algn="ctr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de-DE" sz="2800" b="0" i="0" u="none" strike="noStrike" kern="1200" cap="none" spc="-409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 u i n t e s </a:t>
            </a:r>
            <a:r>
              <a:rPr kumimoji="0" lang="de-DE" sz="2800" b="0" i="0" u="none" strike="noStrike" kern="1200" cap="none" spc="-409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de-DE" sz="2800" b="0" i="0" u="none" strike="noStrike" kern="1200" cap="none" spc="-409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 n z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4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de-DE" sz="2800" b="0" i="0" u="none" strike="noStrike" kern="1200" cap="none" spc="-4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4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lang="de-DE" sz="2800" b="0" i="0" u="none" strike="noStrike" kern="1200" cap="none" spc="-4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gibt</a:t>
            </a:r>
            <a:r>
              <a:rPr kumimoji="0" sz="28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keine</a:t>
            </a:r>
            <a:r>
              <a:rPr kumimoji="0" sz="2800" b="0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Rezepte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kommen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nur 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weiter, </a:t>
            </a:r>
            <a:r>
              <a:rPr kumimoji="0" sz="2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wenn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</a:t>
            </a:r>
            <a:r>
              <a:rPr kumimoji="0" sz="2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einzelne</a:t>
            </a:r>
            <a:r>
              <a:rPr kumimoji="0" sz="2800" b="0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(und 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seine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Familie)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seinen 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Lebensbewegungen  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(be)achten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begleiten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Kernprinzip: 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Kreislauf 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professionellen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Handelns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11530" lvl="0" indent="-342900" algn="l" defTabSz="914400" rtl="0" eaLnBrk="1" fontAlgn="auto" latinLnBrk="0" hangingPunct="1">
              <a:lnSpc>
                <a:spcPct val="100699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40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</a:t>
            </a:r>
            <a:r>
              <a:rPr kumimoji="0" lang="de-DE" sz="2800" b="0" i="0" u="none" strike="noStrike" kern="1200" cap="none" spc="-40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6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wichtig </a:t>
            </a:r>
            <a:r>
              <a:rPr kumimoji="0" sz="28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zu </a:t>
            </a:r>
            <a:r>
              <a:rPr kumimoji="0" sz="2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unterscheiden: </a:t>
            </a: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Handeln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 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Akutsituation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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systematisches</a:t>
            </a:r>
            <a:r>
              <a:rPr kumimoji="0" sz="28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Vorgehen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93040" lvl="0" indent="-342900" algn="l" defTabSz="914400" rtl="0" eaLnBrk="1" fontAlgn="auto" latinLnBrk="0" hangingPunct="1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eigenen </a:t>
            </a:r>
            <a:r>
              <a:rPr kumimoji="0" sz="2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Grenzen 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achten! 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Verantwortung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teilen  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professioneller 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 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allein</a:t>
            </a:r>
            <a:r>
              <a:rPr kumimoji="0" sz="28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</a:t>
            </a:r>
            <a:r>
              <a:rPr kumimoji="0" sz="2800" b="0" i="0" u="none" strike="noStrike" kern="1200" cap="none" spc="-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wurschteln</a:t>
            </a:r>
            <a:r>
              <a:rPr kumimoji="0" sz="2800" b="0" i="0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endParaRPr kumimoji="0" lang="de-DE" sz="2800" b="0" i="0" u="none" strike="noStrike" kern="1200" cap="none" spc="-5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93040" lvl="0" algn="l" defTabSz="914400" rtl="0" eaLnBrk="1" fontAlgn="auto" latinLnBrk="0" hangingPunct="1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lang="de-DE" sz="2800" spc="-55" dirty="0" smtClean="0">
                <a:solidFill>
                  <a:srgbClr val="7030A0"/>
                </a:solidFill>
                <a:latin typeface="Arial"/>
                <a:cs typeface="Arial"/>
              </a:rPr>
              <a:t>Was mir dazu einfällt………………………………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343" y="65136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6839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000" b="0" i="0" u="none" strike="noStrike" kern="1200" cap="none" spc="-55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6839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0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2352" y="1898395"/>
            <a:ext cx="5010000" cy="4958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81076"/>
            <a:ext cx="4618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 err="1" smtClean="0"/>
              <a:t>systemische</a:t>
            </a:r>
            <a:r>
              <a:rPr spc="-210" dirty="0" smtClean="0"/>
              <a:t> </a:t>
            </a:r>
            <a:r>
              <a:rPr spc="-160" dirty="0"/>
              <a:t>Perspektive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79017"/>
            <a:ext cx="3161665" cy="3813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latin typeface="Trebuchet MS"/>
                <a:cs typeface="Trebuchet MS"/>
              </a:rPr>
              <a:t>Systeme </a:t>
            </a:r>
            <a:r>
              <a:rPr sz="2800" b="1" spc="-145" dirty="0">
                <a:latin typeface="Trebuchet MS"/>
                <a:cs typeface="Trebuchet MS"/>
              </a:rPr>
              <a:t>und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145" dirty="0">
                <a:latin typeface="Trebuchet MS"/>
                <a:cs typeface="Trebuchet MS"/>
              </a:rPr>
              <a:t>Umwelt</a:t>
            </a:r>
            <a:endParaRPr sz="2800">
              <a:latin typeface="Trebuchet MS"/>
              <a:cs typeface="Trebuchet MS"/>
            </a:endParaRPr>
          </a:p>
          <a:p>
            <a:pPr marL="12700" marR="41910">
              <a:lnSpc>
                <a:spcPts val="2360"/>
              </a:lnSpc>
              <a:spcBef>
                <a:spcPts val="204"/>
              </a:spcBef>
            </a:pPr>
            <a:r>
              <a:rPr sz="2000" spc="-135" dirty="0">
                <a:latin typeface="Arial"/>
                <a:cs typeface="Arial"/>
              </a:rPr>
              <a:t>Ein </a:t>
            </a:r>
            <a:r>
              <a:rPr sz="2000" dirty="0">
                <a:latin typeface="Arial"/>
                <a:cs typeface="Arial"/>
              </a:rPr>
              <a:t>„Individuum“ </a:t>
            </a:r>
            <a:r>
              <a:rPr sz="2000" spc="-105" dirty="0">
                <a:latin typeface="Arial"/>
                <a:cs typeface="Arial"/>
              </a:rPr>
              <a:t>kann </a:t>
            </a:r>
            <a:r>
              <a:rPr sz="2000" spc="-110" dirty="0">
                <a:latin typeface="Arial"/>
                <a:cs typeface="Arial"/>
              </a:rPr>
              <a:t>an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sich  </a:t>
            </a:r>
            <a:r>
              <a:rPr sz="2000" spc="-120" dirty="0">
                <a:latin typeface="Arial"/>
                <a:cs typeface="Arial"/>
              </a:rPr>
              <a:t>als </a:t>
            </a:r>
            <a:r>
              <a:rPr sz="2000" spc="-150" dirty="0">
                <a:latin typeface="Arial"/>
                <a:cs typeface="Arial"/>
              </a:rPr>
              <a:t>System </a:t>
            </a:r>
            <a:r>
              <a:rPr sz="2000" spc="-130" dirty="0">
                <a:latin typeface="Arial"/>
                <a:cs typeface="Arial"/>
              </a:rPr>
              <a:t>gesehen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werden.</a:t>
            </a:r>
            <a:endParaRPr sz="2000">
              <a:latin typeface="Arial"/>
              <a:cs typeface="Arial"/>
            </a:endParaRPr>
          </a:p>
          <a:p>
            <a:pPr marL="12700" marR="51435">
              <a:lnSpc>
                <a:spcPts val="2400"/>
              </a:lnSpc>
              <a:spcBef>
                <a:spcPts val="15"/>
              </a:spcBef>
            </a:pPr>
            <a:r>
              <a:rPr sz="2000" spc="-145" dirty="0">
                <a:latin typeface="Arial"/>
                <a:cs typeface="Arial"/>
              </a:rPr>
              <a:t>Seine </a:t>
            </a:r>
            <a:r>
              <a:rPr sz="2000" spc="-100" dirty="0">
                <a:latin typeface="Arial"/>
                <a:cs typeface="Arial"/>
              </a:rPr>
              <a:t>nächste </a:t>
            </a:r>
            <a:r>
              <a:rPr sz="2000" spc="-45" dirty="0">
                <a:latin typeface="Arial"/>
                <a:cs typeface="Arial"/>
              </a:rPr>
              <a:t>Umwelt </a:t>
            </a:r>
            <a:r>
              <a:rPr sz="2000" spc="-40" dirty="0">
                <a:latin typeface="Arial"/>
                <a:cs typeface="Arial"/>
              </a:rPr>
              <a:t>ist </a:t>
            </a:r>
            <a:r>
              <a:rPr sz="2000" spc="-60" dirty="0">
                <a:latin typeface="Arial"/>
                <a:cs typeface="Arial"/>
              </a:rPr>
              <a:t>die  </a:t>
            </a:r>
            <a:r>
              <a:rPr sz="2000" spc="-90" dirty="0">
                <a:latin typeface="Arial"/>
                <a:cs typeface="Arial"/>
              </a:rPr>
              <a:t>Familie, </a:t>
            </a:r>
            <a:r>
              <a:rPr sz="2000" spc="-60" dirty="0">
                <a:latin typeface="Arial"/>
                <a:cs typeface="Arial"/>
              </a:rPr>
              <a:t>die </a:t>
            </a:r>
            <a:r>
              <a:rPr sz="2000" spc="-50" dirty="0">
                <a:latin typeface="Arial"/>
                <a:cs typeface="Arial"/>
              </a:rPr>
              <a:t>wiederum </a:t>
            </a:r>
            <a:r>
              <a:rPr sz="2000" spc="-125" dirty="0">
                <a:latin typeface="Arial"/>
                <a:cs typeface="Arial"/>
              </a:rPr>
              <a:t>als  </a:t>
            </a:r>
            <a:r>
              <a:rPr sz="2000" spc="-150" dirty="0">
                <a:latin typeface="Arial"/>
                <a:cs typeface="Arial"/>
              </a:rPr>
              <a:t>System </a:t>
            </a:r>
            <a:r>
              <a:rPr sz="2000" spc="-55" dirty="0">
                <a:latin typeface="Arial"/>
                <a:cs typeface="Arial"/>
              </a:rPr>
              <a:t>einer </a:t>
            </a:r>
            <a:r>
              <a:rPr sz="2000" spc="-45" dirty="0">
                <a:latin typeface="Arial"/>
                <a:cs typeface="Arial"/>
              </a:rPr>
              <a:t>Umwelt  </a:t>
            </a:r>
            <a:r>
              <a:rPr sz="2000" spc="-75" dirty="0">
                <a:latin typeface="Arial"/>
                <a:cs typeface="Arial"/>
              </a:rPr>
              <a:t>(Verwandte/Sippe)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betrachtet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20"/>
              </a:lnSpc>
            </a:pPr>
            <a:r>
              <a:rPr sz="2000" spc="-65" dirty="0">
                <a:latin typeface="Arial"/>
                <a:cs typeface="Arial"/>
              </a:rPr>
              <a:t>werden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kann.</a:t>
            </a:r>
            <a:endParaRPr sz="2000">
              <a:latin typeface="Arial"/>
              <a:cs typeface="Arial"/>
            </a:endParaRPr>
          </a:p>
          <a:p>
            <a:pPr marL="12700" marR="364490">
              <a:lnSpc>
                <a:spcPct val="100000"/>
              </a:lnSpc>
            </a:pPr>
            <a:r>
              <a:rPr sz="2000" spc="-150" dirty="0">
                <a:latin typeface="Arial"/>
                <a:cs typeface="Arial"/>
              </a:rPr>
              <a:t>Dieses </a:t>
            </a:r>
            <a:r>
              <a:rPr sz="2000" spc="-110" dirty="0">
                <a:latin typeface="Arial"/>
                <a:cs typeface="Arial"/>
              </a:rPr>
              <a:t>soziale </a:t>
            </a:r>
            <a:r>
              <a:rPr sz="2000" spc="-70" dirty="0">
                <a:latin typeface="Arial"/>
                <a:cs typeface="Arial"/>
              </a:rPr>
              <a:t>Umfeld </a:t>
            </a:r>
            <a:r>
              <a:rPr sz="2000" spc="-40" dirty="0">
                <a:latin typeface="Arial"/>
                <a:cs typeface="Arial"/>
              </a:rPr>
              <a:t>ist  </a:t>
            </a:r>
            <a:r>
              <a:rPr sz="2000" spc="-50" dirty="0">
                <a:latin typeface="Arial"/>
                <a:cs typeface="Arial"/>
              </a:rPr>
              <a:t>wiederum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05" dirty="0">
                <a:latin typeface="Arial"/>
                <a:cs typeface="Arial"/>
              </a:rPr>
              <a:t>seine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Umwelt  </a:t>
            </a:r>
            <a:r>
              <a:rPr sz="2000" spc="-55" dirty="0">
                <a:latin typeface="Arial"/>
                <a:cs typeface="Arial"/>
              </a:rPr>
              <a:t>(Stadt/Land/Nation)  </a:t>
            </a:r>
            <a:r>
              <a:rPr sz="2000" spc="-80" dirty="0">
                <a:latin typeface="Arial"/>
                <a:cs typeface="Arial"/>
              </a:rPr>
              <a:t>eingebunden.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3748" y="5466689"/>
            <a:ext cx="13538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latin typeface="Trebuchet MS"/>
                <a:cs typeface="Trebuchet MS"/>
              </a:rPr>
              <a:t>Soziales</a:t>
            </a:r>
            <a:r>
              <a:rPr sz="1600" b="1" spc="-204" dirty="0">
                <a:latin typeface="Trebuchet MS"/>
                <a:cs typeface="Trebuchet MS"/>
              </a:rPr>
              <a:t> </a:t>
            </a:r>
            <a:r>
              <a:rPr sz="1600" b="1" spc="-90" dirty="0">
                <a:latin typeface="Trebuchet MS"/>
                <a:cs typeface="Trebuchet MS"/>
              </a:rPr>
              <a:t>Umfeld  </a:t>
            </a:r>
            <a:r>
              <a:rPr sz="1600" b="1" spc="-105" dirty="0">
                <a:latin typeface="Trebuchet MS"/>
                <a:cs typeface="Trebuchet MS"/>
              </a:rPr>
              <a:t>(</a:t>
            </a:r>
            <a:r>
              <a:rPr sz="1600" b="1" spc="-50" dirty="0">
                <a:latin typeface="Trebuchet MS"/>
                <a:cs typeface="Trebuchet MS"/>
              </a:rPr>
              <a:t>N</a:t>
            </a:r>
            <a:r>
              <a:rPr sz="1600" b="1" spc="-35" dirty="0">
                <a:latin typeface="Trebuchet MS"/>
                <a:cs typeface="Trebuchet MS"/>
              </a:rPr>
              <a:t>a</a:t>
            </a:r>
            <a:r>
              <a:rPr sz="1600" b="1" spc="-155" dirty="0">
                <a:latin typeface="Trebuchet MS"/>
                <a:cs typeface="Trebuchet MS"/>
              </a:rPr>
              <a:t>c</a:t>
            </a:r>
            <a:r>
              <a:rPr sz="1600" b="1" spc="-100" dirty="0">
                <a:latin typeface="Trebuchet MS"/>
                <a:cs typeface="Trebuchet MS"/>
              </a:rPr>
              <a:t>h</a:t>
            </a:r>
            <a:r>
              <a:rPr sz="1600" b="1" spc="-80" dirty="0">
                <a:latin typeface="Trebuchet MS"/>
                <a:cs typeface="Trebuchet MS"/>
              </a:rPr>
              <a:t>b</a:t>
            </a:r>
            <a:r>
              <a:rPr sz="1600" b="1" spc="-105" dirty="0">
                <a:latin typeface="Trebuchet MS"/>
                <a:cs typeface="Trebuchet MS"/>
              </a:rPr>
              <a:t>a</a:t>
            </a:r>
            <a:r>
              <a:rPr sz="1600" b="1" spc="-110" dirty="0">
                <a:latin typeface="Trebuchet MS"/>
                <a:cs typeface="Trebuchet MS"/>
              </a:rPr>
              <a:t>r</a:t>
            </a:r>
            <a:r>
              <a:rPr sz="1600" b="1" spc="-90" dirty="0">
                <a:latin typeface="Trebuchet MS"/>
                <a:cs typeface="Trebuchet MS"/>
              </a:rPr>
              <a:t>sch</a:t>
            </a:r>
            <a:r>
              <a:rPr sz="1600" b="1" spc="-105" dirty="0">
                <a:latin typeface="Trebuchet MS"/>
                <a:cs typeface="Trebuchet MS"/>
              </a:rPr>
              <a:t>a</a:t>
            </a:r>
            <a:r>
              <a:rPr sz="1600" b="1" spc="-114" dirty="0">
                <a:latin typeface="Trebuchet MS"/>
                <a:cs typeface="Trebuchet MS"/>
              </a:rPr>
              <a:t>ft,  </a:t>
            </a:r>
            <a:r>
              <a:rPr sz="1600" b="1" spc="-130" dirty="0">
                <a:latin typeface="Trebuchet MS"/>
                <a:cs typeface="Trebuchet MS"/>
              </a:rPr>
              <a:t>Freunde, </a:t>
            </a:r>
            <a:r>
              <a:rPr sz="1600" b="1" spc="-85" dirty="0">
                <a:latin typeface="Trebuchet MS"/>
                <a:cs typeface="Trebuchet MS"/>
              </a:rPr>
              <a:t>KiGa </a:t>
            </a:r>
            <a:r>
              <a:rPr sz="1600" b="1" spc="60" dirty="0">
                <a:latin typeface="Trebuchet MS"/>
                <a:cs typeface="Trebuchet MS"/>
              </a:rPr>
              <a:t>/  </a:t>
            </a:r>
            <a:r>
              <a:rPr sz="1600" b="1" spc="-150" dirty="0">
                <a:latin typeface="Trebuchet MS"/>
                <a:cs typeface="Trebuchet MS"/>
              </a:rPr>
              <a:t>KiTa,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130" dirty="0">
                <a:latin typeface="Trebuchet MS"/>
                <a:cs typeface="Trebuchet MS"/>
              </a:rPr>
              <a:t>etc.)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6015" y="5826658"/>
            <a:ext cx="1356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latin typeface="Trebuchet MS"/>
                <a:cs typeface="Trebuchet MS"/>
              </a:rPr>
              <a:t>Gemeinwesen</a:t>
            </a:r>
            <a:r>
              <a:rPr sz="1600" b="1" spc="-204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/  </a:t>
            </a:r>
            <a:r>
              <a:rPr sz="1600" b="1" spc="-95" dirty="0">
                <a:latin typeface="Trebuchet MS"/>
                <a:cs typeface="Trebuchet MS"/>
              </a:rPr>
              <a:t>Stadt, </a:t>
            </a:r>
            <a:r>
              <a:rPr sz="1600" b="1" spc="-70" dirty="0">
                <a:latin typeface="Trebuchet MS"/>
                <a:cs typeface="Trebuchet MS"/>
              </a:rPr>
              <a:t>Dorf </a:t>
            </a:r>
            <a:r>
              <a:rPr sz="1600" b="1" spc="-130" dirty="0">
                <a:latin typeface="Trebuchet MS"/>
                <a:cs typeface="Trebuchet MS"/>
              </a:rPr>
              <a:t>u.</a:t>
            </a:r>
            <a:r>
              <a:rPr sz="1600" b="1" spc="-240" dirty="0">
                <a:latin typeface="Trebuchet MS"/>
                <a:cs typeface="Trebuchet MS"/>
              </a:rPr>
              <a:t> </a:t>
            </a:r>
            <a:r>
              <a:rPr sz="1600" b="1" spc="-114" dirty="0">
                <a:latin typeface="Trebuchet MS"/>
                <a:cs typeface="Trebuchet MS"/>
              </a:rPr>
              <a:t>ä.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0778" y="1218056"/>
            <a:ext cx="2822575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4178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latin typeface="Trebuchet MS"/>
                <a:cs typeface="Trebuchet MS"/>
              </a:rPr>
              <a:t>Familie</a:t>
            </a:r>
            <a:r>
              <a:rPr sz="1600" b="1" spc="-204" dirty="0">
                <a:latin typeface="Trebuchet MS"/>
                <a:cs typeface="Trebuchet MS"/>
              </a:rPr>
              <a:t> </a:t>
            </a:r>
            <a:r>
              <a:rPr sz="1600" b="1" spc="-120" dirty="0">
                <a:latin typeface="Trebuchet MS"/>
                <a:cs typeface="Trebuchet MS"/>
              </a:rPr>
              <a:t>(Eltern,  </a:t>
            </a:r>
            <a:r>
              <a:rPr sz="1600" b="1" spc="-100" dirty="0">
                <a:latin typeface="Trebuchet MS"/>
                <a:cs typeface="Trebuchet MS"/>
              </a:rPr>
              <a:t>Geschwister)</a:t>
            </a:r>
            <a:endParaRPr sz="1600">
              <a:latin typeface="Trebuchet MS"/>
              <a:cs typeface="Trebuchet MS"/>
            </a:endParaRPr>
          </a:p>
          <a:p>
            <a:pPr marL="1243330">
              <a:lnSpc>
                <a:spcPts val="1795"/>
              </a:lnSpc>
            </a:pPr>
            <a:r>
              <a:rPr sz="1600" b="1" spc="-105" dirty="0">
                <a:latin typeface="Trebuchet MS"/>
                <a:cs typeface="Trebuchet MS"/>
              </a:rPr>
              <a:t>Verwandte </a:t>
            </a:r>
            <a:r>
              <a:rPr sz="1600" b="1" spc="60" dirty="0">
                <a:latin typeface="Trebuchet MS"/>
                <a:cs typeface="Trebuchet MS"/>
              </a:rPr>
              <a:t>/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90" dirty="0">
                <a:latin typeface="Trebuchet MS"/>
                <a:cs typeface="Trebuchet MS"/>
              </a:rPr>
              <a:t>Sippe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4228" y="1433829"/>
            <a:ext cx="1170940" cy="515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latin typeface="Trebuchet MS"/>
                <a:cs typeface="Trebuchet MS"/>
              </a:rPr>
              <a:t>Kind</a:t>
            </a:r>
            <a:r>
              <a:rPr sz="1600" b="1" spc="-130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/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spc="-75" dirty="0">
                <a:latin typeface="Arial"/>
                <a:cs typeface="Arial"/>
              </a:rPr>
              <a:t>„I</a:t>
            </a:r>
            <a:r>
              <a:rPr sz="1600" b="1" spc="-120" dirty="0">
                <a:latin typeface="Arial"/>
                <a:cs typeface="Arial"/>
              </a:rPr>
              <a:t>n</a:t>
            </a:r>
            <a:r>
              <a:rPr sz="1600" b="1" spc="-130" dirty="0">
                <a:latin typeface="Arial"/>
                <a:cs typeface="Arial"/>
              </a:rPr>
              <a:t>d</a:t>
            </a:r>
            <a:r>
              <a:rPr sz="1600" b="1" spc="-90" dirty="0">
                <a:latin typeface="Arial"/>
                <a:cs typeface="Arial"/>
              </a:rPr>
              <a:t>iv</a:t>
            </a:r>
            <a:r>
              <a:rPr sz="1600" b="1" spc="-55" dirty="0">
                <a:latin typeface="Arial"/>
                <a:cs typeface="Arial"/>
              </a:rPr>
              <a:t>i</a:t>
            </a:r>
            <a:r>
              <a:rPr sz="1600" b="1" spc="-130" dirty="0">
                <a:latin typeface="Arial"/>
                <a:cs typeface="Arial"/>
              </a:rPr>
              <a:t>duu</a:t>
            </a:r>
            <a:r>
              <a:rPr sz="1600" b="1" spc="-125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9278" y="3826890"/>
            <a:ext cx="107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7626" y="3689680"/>
            <a:ext cx="68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2383" y="1736979"/>
            <a:ext cx="473075" cy="1935480"/>
          </a:xfrm>
          <a:custGeom>
            <a:avLst/>
            <a:gdLst/>
            <a:ahLst/>
            <a:cxnLst/>
            <a:rect l="l" t="t" r="r" b="b"/>
            <a:pathLst>
              <a:path w="473075" h="1935479">
                <a:moveTo>
                  <a:pt x="472566" y="0"/>
                </a:moveTo>
                <a:lnTo>
                  <a:pt x="0" y="193548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4791" y="4759959"/>
            <a:ext cx="858519" cy="829310"/>
          </a:xfrm>
          <a:custGeom>
            <a:avLst/>
            <a:gdLst/>
            <a:ahLst/>
            <a:cxnLst/>
            <a:rect l="l" t="t" r="r" b="b"/>
            <a:pathLst>
              <a:path w="858520" h="829310">
                <a:moveTo>
                  <a:pt x="0" y="828700"/>
                </a:moveTo>
                <a:lnTo>
                  <a:pt x="858138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7585" y="1983994"/>
            <a:ext cx="708660" cy="1118870"/>
          </a:xfrm>
          <a:custGeom>
            <a:avLst/>
            <a:gdLst/>
            <a:ahLst/>
            <a:cxnLst/>
            <a:rect l="l" t="t" r="r" b="b"/>
            <a:pathLst>
              <a:path w="708659" h="1118870">
                <a:moveTo>
                  <a:pt x="708152" y="0"/>
                </a:moveTo>
                <a:lnTo>
                  <a:pt x="0" y="1118742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7172" y="5301488"/>
            <a:ext cx="666750" cy="431800"/>
          </a:xfrm>
          <a:custGeom>
            <a:avLst/>
            <a:gdLst/>
            <a:ahLst/>
            <a:cxnLst/>
            <a:rect l="l" t="t" r="r" b="b"/>
            <a:pathLst>
              <a:path w="666750" h="431800">
                <a:moveTo>
                  <a:pt x="0" y="0"/>
                </a:moveTo>
                <a:lnTo>
                  <a:pt x="666750" y="431482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8003" y="1983232"/>
            <a:ext cx="998219" cy="1981835"/>
          </a:xfrm>
          <a:custGeom>
            <a:avLst/>
            <a:gdLst/>
            <a:ahLst/>
            <a:cxnLst/>
            <a:rect l="l" t="t" r="r" b="b"/>
            <a:pathLst>
              <a:path w="998220" h="1981835">
                <a:moveTo>
                  <a:pt x="0" y="0"/>
                </a:moveTo>
                <a:lnTo>
                  <a:pt x="998093" y="198158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076"/>
            <a:ext cx="4618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 err="1" smtClean="0"/>
              <a:t>systemische</a:t>
            </a:r>
            <a:r>
              <a:rPr spc="-210" dirty="0" smtClean="0"/>
              <a:t> </a:t>
            </a:r>
            <a:r>
              <a:rPr spc="-160" dirty="0"/>
              <a:t>Perspektive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268475"/>
            <a:ext cx="8229600" cy="5040630"/>
          </a:xfrm>
          <a:custGeom>
            <a:avLst/>
            <a:gdLst/>
            <a:ahLst/>
            <a:cxnLst/>
            <a:rect l="l" t="t" r="r" b="b"/>
            <a:pathLst>
              <a:path w="8229600" h="5040630">
                <a:moveTo>
                  <a:pt x="0" y="5040249"/>
                </a:moveTo>
                <a:lnTo>
                  <a:pt x="8229600" y="5040249"/>
                </a:lnTo>
                <a:lnTo>
                  <a:pt x="8229600" y="0"/>
                </a:lnTo>
                <a:lnTo>
                  <a:pt x="0" y="0"/>
                </a:lnTo>
                <a:lnTo>
                  <a:pt x="0" y="5040249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9144" y="4857953"/>
            <a:ext cx="7634605" cy="1120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Arial"/>
                <a:cs typeface="Arial"/>
              </a:rPr>
              <a:t>Systemisch </a:t>
            </a:r>
            <a:r>
              <a:rPr sz="2400" spc="-155" dirty="0">
                <a:latin typeface="Arial"/>
                <a:cs typeface="Arial"/>
              </a:rPr>
              <a:t>gesehen </a:t>
            </a:r>
            <a:r>
              <a:rPr sz="2400" spc="-45" dirty="0">
                <a:latin typeface="Arial"/>
                <a:cs typeface="Arial"/>
              </a:rPr>
              <a:t>reicht </a:t>
            </a:r>
            <a:r>
              <a:rPr sz="2400" spc="-150" dirty="0">
                <a:latin typeface="Arial"/>
                <a:cs typeface="Arial"/>
              </a:rPr>
              <a:t>dieses </a:t>
            </a:r>
            <a:r>
              <a:rPr sz="2400" spc="-40" dirty="0">
                <a:latin typeface="Arial"/>
                <a:cs typeface="Arial"/>
              </a:rPr>
              <a:t>Modell </a:t>
            </a:r>
            <a:r>
              <a:rPr sz="2400" spc="-45" dirty="0">
                <a:latin typeface="Arial"/>
                <a:cs typeface="Arial"/>
              </a:rPr>
              <a:t>nicht </a:t>
            </a:r>
            <a:r>
              <a:rPr sz="2400" spc="-150" dirty="0">
                <a:latin typeface="Arial"/>
                <a:cs typeface="Arial"/>
              </a:rPr>
              <a:t>aus, </a:t>
            </a:r>
            <a:r>
              <a:rPr sz="2400" spc="-85" dirty="0">
                <a:latin typeface="Arial"/>
                <a:cs typeface="Arial"/>
              </a:rPr>
              <a:t>um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der  </a:t>
            </a:r>
            <a:r>
              <a:rPr sz="2400" spc="-130" dirty="0">
                <a:latin typeface="Arial"/>
                <a:cs typeface="Arial"/>
              </a:rPr>
              <a:t>Beschreibung </a:t>
            </a:r>
            <a:r>
              <a:rPr sz="2400" spc="-100" dirty="0">
                <a:latin typeface="Arial"/>
                <a:cs typeface="Arial"/>
              </a:rPr>
              <a:t>von </a:t>
            </a:r>
            <a:r>
              <a:rPr sz="2400" spc="-120" dirty="0">
                <a:latin typeface="Arial"/>
                <a:cs typeface="Arial"/>
              </a:rPr>
              <a:t>zwischenmenschlichen </a:t>
            </a:r>
            <a:r>
              <a:rPr sz="2400" spc="-185" dirty="0">
                <a:latin typeface="Arial"/>
                <a:cs typeface="Arial"/>
              </a:rPr>
              <a:t>Prozessen </a:t>
            </a:r>
            <a:r>
              <a:rPr sz="2400" spc="-95" dirty="0">
                <a:latin typeface="Arial"/>
                <a:cs typeface="Arial"/>
              </a:rPr>
              <a:t>gerecht  </a:t>
            </a:r>
            <a:r>
              <a:rPr sz="2400" spc="-175" dirty="0">
                <a:latin typeface="Arial"/>
                <a:cs typeface="Arial"/>
              </a:rPr>
              <a:t>zu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werden.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427" y="1362455"/>
            <a:ext cx="7712964" cy="11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" y="1316736"/>
            <a:ext cx="7463028" cy="1293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7087" y="1412875"/>
            <a:ext cx="7572375" cy="101600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504190">
              <a:lnSpc>
                <a:spcPct val="99200"/>
              </a:lnSpc>
              <a:spcBef>
                <a:spcPts val="290"/>
              </a:spcBef>
            </a:pPr>
            <a:r>
              <a:rPr sz="2000" spc="-200" dirty="0">
                <a:latin typeface="Arial"/>
                <a:cs typeface="Arial"/>
              </a:rPr>
              <a:t>Das </a:t>
            </a:r>
            <a:r>
              <a:rPr sz="2000" spc="5" dirty="0">
                <a:latin typeface="Arial"/>
                <a:cs typeface="Arial"/>
              </a:rPr>
              <a:t>„normale“ </a:t>
            </a:r>
            <a:r>
              <a:rPr sz="2000" spc="-120" dirty="0">
                <a:latin typeface="Arial"/>
                <a:cs typeface="Arial"/>
              </a:rPr>
              <a:t>Denken </a:t>
            </a:r>
            <a:r>
              <a:rPr sz="2000" spc="-40" dirty="0">
                <a:latin typeface="Arial"/>
                <a:cs typeface="Arial"/>
              </a:rPr>
              <a:t>ist </a:t>
            </a:r>
            <a:r>
              <a:rPr sz="2000" spc="-25" dirty="0">
                <a:latin typeface="Arial"/>
                <a:cs typeface="Arial"/>
              </a:rPr>
              <a:t>in ihrer </a:t>
            </a:r>
            <a:r>
              <a:rPr sz="2000" spc="-80" dirty="0">
                <a:latin typeface="Arial"/>
                <a:cs typeface="Arial"/>
              </a:rPr>
              <a:t>Entwicklung </a:t>
            </a:r>
            <a:r>
              <a:rPr sz="2000" spc="-110" dirty="0">
                <a:latin typeface="Arial"/>
                <a:cs typeface="Arial"/>
              </a:rPr>
              <a:t>am </a:t>
            </a:r>
            <a:r>
              <a:rPr sz="2000" spc="-30" dirty="0">
                <a:latin typeface="Arial"/>
                <a:cs typeface="Arial"/>
              </a:rPr>
              <a:t>Modell </a:t>
            </a:r>
            <a:r>
              <a:rPr sz="2000" spc="-50" dirty="0">
                <a:latin typeface="Arial"/>
                <a:cs typeface="Arial"/>
              </a:rPr>
              <a:t>der  </a:t>
            </a:r>
            <a:r>
              <a:rPr sz="2000" spc="-85" dirty="0">
                <a:latin typeface="Arial"/>
                <a:cs typeface="Arial"/>
              </a:rPr>
              <a:t>Newtonschon </a:t>
            </a:r>
            <a:r>
              <a:rPr sz="2000" spc="-140" dirty="0">
                <a:latin typeface="Arial"/>
                <a:cs typeface="Arial"/>
              </a:rPr>
              <a:t>Physik </a:t>
            </a:r>
            <a:r>
              <a:rPr sz="2000" spc="-10" dirty="0">
                <a:latin typeface="Arial"/>
                <a:cs typeface="Arial"/>
              </a:rPr>
              <a:t>orientiert </a:t>
            </a:r>
            <a:r>
              <a:rPr sz="2000" spc="-60" dirty="0">
                <a:latin typeface="Arial"/>
                <a:cs typeface="Arial"/>
              </a:rPr>
              <a:t>und </a:t>
            </a:r>
            <a:r>
              <a:rPr sz="2000" spc="-25" dirty="0">
                <a:latin typeface="Arial"/>
                <a:cs typeface="Arial"/>
              </a:rPr>
              <a:t>betont </a:t>
            </a:r>
            <a:r>
              <a:rPr sz="2000" spc="-75" dirty="0">
                <a:latin typeface="Arial"/>
                <a:cs typeface="Arial"/>
              </a:rPr>
              <a:t>stark </a:t>
            </a:r>
            <a:r>
              <a:rPr sz="2000" spc="-150" dirty="0">
                <a:latin typeface="Arial"/>
                <a:cs typeface="Arial"/>
              </a:rPr>
              <a:t>das </a:t>
            </a:r>
            <a:r>
              <a:rPr sz="2000" spc="-65" dirty="0">
                <a:latin typeface="Arial"/>
                <a:cs typeface="Arial"/>
              </a:rPr>
              <a:t>lineare </a:t>
            </a:r>
            <a:r>
              <a:rPr sz="2000" spc="-120" dirty="0">
                <a:latin typeface="Arial"/>
                <a:cs typeface="Arial"/>
              </a:rPr>
              <a:t>Denken  </a:t>
            </a:r>
            <a:r>
              <a:rPr sz="2000" spc="-110" dirty="0">
                <a:latin typeface="Arial"/>
                <a:cs typeface="Arial"/>
              </a:rPr>
              <a:t>zwischen </a:t>
            </a:r>
            <a:r>
              <a:rPr sz="2000" spc="-130" dirty="0">
                <a:latin typeface="Arial"/>
                <a:cs typeface="Arial"/>
              </a:rPr>
              <a:t>Ursache </a:t>
            </a:r>
            <a:r>
              <a:rPr sz="2000" spc="-60" dirty="0">
                <a:latin typeface="Arial"/>
                <a:cs typeface="Arial"/>
              </a:rPr>
              <a:t>und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Wirkung.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7875" y="3287712"/>
            <a:ext cx="1285875" cy="357505"/>
          </a:xfrm>
          <a:prstGeom prst="rect">
            <a:avLst/>
          </a:prstGeom>
          <a:solidFill>
            <a:srgbClr val="CC6F6D"/>
          </a:solidFill>
          <a:ln w="25400">
            <a:solidFill>
              <a:srgbClr val="7E7E7E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210"/>
              </a:spcBef>
            </a:pPr>
            <a:r>
              <a:rPr sz="1800" spc="-85" dirty="0"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1351" y="3287712"/>
            <a:ext cx="1143000" cy="357505"/>
          </a:xfrm>
          <a:prstGeom prst="rect">
            <a:avLst/>
          </a:prstGeom>
          <a:solidFill>
            <a:srgbClr val="99CC00"/>
          </a:solidFill>
          <a:ln w="25400">
            <a:solidFill>
              <a:srgbClr val="7E7E7E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210"/>
              </a:spcBef>
            </a:pPr>
            <a:r>
              <a:rPr sz="1800" spc="-135" dirty="0">
                <a:latin typeface="Arial"/>
                <a:cs typeface="Arial"/>
              </a:rPr>
              <a:t>Lösung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7875" y="4003611"/>
            <a:ext cx="1285875" cy="357505"/>
          </a:xfrm>
          <a:prstGeom prst="rect">
            <a:avLst/>
          </a:prstGeom>
          <a:solidFill>
            <a:srgbClr val="CC6F6D"/>
          </a:solidFill>
          <a:ln w="25400">
            <a:solidFill>
              <a:srgbClr val="7E7E7E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215"/>
              </a:spcBef>
            </a:pPr>
            <a:r>
              <a:rPr sz="1800" spc="-70" dirty="0">
                <a:latin typeface="Arial"/>
                <a:cs typeface="Arial"/>
              </a:rPr>
              <a:t>Krankheit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1351" y="4003611"/>
            <a:ext cx="1143000" cy="357505"/>
          </a:xfrm>
          <a:prstGeom prst="rect">
            <a:avLst/>
          </a:prstGeom>
          <a:solidFill>
            <a:srgbClr val="99CC00"/>
          </a:solidFill>
          <a:ln w="25400">
            <a:solidFill>
              <a:srgbClr val="7E7E7E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215"/>
              </a:spcBef>
            </a:pPr>
            <a:r>
              <a:rPr sz="1800" spc="-80" dirty="0">
                <a:latin typeface="Arial"/>
                <a:cs typeface="Arial"/>
              </a:rPr>
              <a:t>Heilung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76600" y="3287776"/>
            <a:ext cx="1571625" cy="357505"/>
          </a:xfrm>
          <a:custGeom>
            <a:avLst/>
            <a:gdLst/>
            <a:ahLst/>
            <a:cxnLst/>
            <a:rect l="l" t="t" r="r" b="b"/>
            <a:pathLst>
              <a:path w="1571625" h="357504">
                <a:moveTo>
                  <a:pt x="1392936" y="0"/>
                </a:moveTo>
                <a:lnTo>
                  <a:pt x="1392936" y="89281"/>
                </a:lnTo>
                <a:lnTo>
                  <a:pt x="0" y="89281"/>
                </a:lnTo>
                <a:lnTo>
                  <a:pt x="0" y="267843"/>
                </a:lnTo>
                <a:lnTo>
                  <a:pt x="1392936" y="267843"/>
                </a:lnTo>
                <a:lnTo>
                  <a:pt x="1392936" y="357124"/>
                </a:lnTo>
                <a:lnTo>
                  <a:pt x="1571625" y="178562"/>
                </a:lnTo>
                <a:lnTo>
                  <a:pt x="1392936" y="0"/>
                </a:lnTo>
                <a:close/>
              </a:path>
            </a:pathLst>
          </a:custGeom>
          <a:solidFill>
            <a:srgbClr val="A7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6600" y="3287776"/>
            <a:ext cx="1571625" cy="357505"/>
          </a:xfrm>
          <a:custGeom>
            <a:avLst/>
            <a:gdLst/>
            <a:ahLst/>
            <a:cxnLst/>
            <a:rect l="l" t="t" r="r" b="b"/>
            <a:pathLst>
              <a:path w="1571625" h="357504">
                <a:moveTo>
                  <a:pt x="0" y="89281"/>
                </a:moveTo>
                <a:lnTo>
                  <a:pt x="1392936" y="89281"/>
                </a:lnTo>
                <a:lnTo>
                  <a:pt x="1392936" y="0"/>
                </a:lnTo>
                <a:lnTo>
                  <a:pt x="1571625" y="178562"/>
                </a:lnTo>
                <a:lnTo>
                  <a:pt x="1392936" y="357124"/>
                </a:lnTo>
                <a:lnTo>
                  <a:pt x="1392936" y="267843"/>
                </a:lnTo>
                <a:lnTo>
                  <a:pt x="0" y="267843"/>
                </a:lnTo>
                <a:lnTo>
                  <a:pt x="0" y="89281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6600" y="4003675"/>
            <a:ext cx="1571625" cy="357505"/>
          </a:xfrm>
          <a:custGeom>
            <a:avLst/>
            <a:gdLst/>
            <a:ahLst/>
            <a:cxnLst/>
            <a:rect l="l" t="t" r="r" b="b"/>
            <a:pathLst>
              <a:path w="1571625" h="357504">
                <a:moveTo>
                  <a:pt x="1392936" y="0"/>
                </a:moveTo>
                <a:lnTo>
                  <a:pt x="1392936" y="89281"/>
                </a:lnTo>
                <a:lnTo>
                  <a:pt x="0" y="89281"/>
                </a:lnTo>
                <a:lnTo>
                  <a:pt x="0" y="267843"/>
                </a:lnTo>
                <a:lnTo>
                  <a:pt x="1392936" y="267843"/>
                </a:lnTo>
                <a:lnTo>
                  <a:pt x="1392936" y="357124"/>
                </a:lnTo>
                <a:lnTo>
                  <a:pt x="1571625" y="178562"/>
                </a:lnTo>
                <a:lnTo>
                  <a:pt x="1392936" y="0"/>
                </a:lnTo>
                <a:close/>
              </a:path>
            </a:pathLst>
          </a:custGeom>
          <a:solidFill>
            <a:srgbClr val="A7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600" y="4003675"/>
            <a:ext cx="1571625" cy="357505"/>
          </a:xfrm>
          <a:custGeom>
            <a:avLst/>
            <a:gdLst/>
            <a:ahLst/>
            <a:cxnLst/>
            <a:rect l="l" t="t" r="r" b="b"/>
            <a:pathLst>
              <a:path w="1571625" h="357504">
                <a:moveTo>
                  <a:pt x="0" y="89281"/>
                </a:moveTo>
                <a:lnTo>
                  <a:pt x="1392936" y="89281"/>
                </a:lnTo>
                <a:lnTo>
                  <a:pt x="1392936" y="0"/>
                </a:lnTo>
                <a:lnTo>
                  <a:pt x="1571625" y="178562"/>
                </a:lnTo>
                <a:lnTo>
                  <a:pt x="1392936" y="357124"/>
                </a:lnTo>
                <a:lnTo>
                  <a:pt x="1392936" y="267843"/>
                </a:lnTo>
                <a:lnTo>
                  <a:pt x="0" y="267843"/>
                </a:lnTo>
                <a:lnTo>
                  <a:pt x="0" y="89281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7875" y="2566987"/>
            <a:ext cx="1285875" cy="357505"/>
          </a:xfrm>
          <a:prstGeom prst="rect">
            <a:avLst/>
          </a:prstGeom>
          <a:solidFill>
            <a:srgbClr val="CC6F6D"/>
          </a:solidFill>
          <a:ln w="25400">
            <a:solidFill>
              <a:srgbClr val="7E7E7E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210"/>
              </a:spcBef>
            </a:pPr>
            <a:r>
              <a:rPr sz="1800" spc="-120" dirty="0">
                <a:latin typeface="Arial"/>
                <a:cs typeface="Arial"/>
              </a:rPr>
              <a:t>Ursache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8326" y="2566987"/>
            <a:ext cx="1214755" cy="357505"/>
          </a:xfrm>
          <a:prstGeom prst="rect">
            <a:avLst/>
          </a:prstGeom>
          <a:solidFill>
            <a:srgbClr val="99CC00"/>
          </a:solidFill>
          <a:ln w="25400">
            <a:solidFill>
              <a:srgbClr val="7E7E7E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10"/>
              </a:spcBef>
            </a:pPr>
            <a:r>
              <a:rPr sz="1800" spc="-65" dirty="0">
                <a:latin typeface="Arial"/>
                <a:cs typeface="Arial"/>
              </a:rPr>
              <a:t>Wirkung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6600" y="2567051"/>
            <a:ext cx="1571625" cy="357505"/>
          </a:xfrm>
          <a:custGeom>
            <a:avLst/>
            <a:gdLst/>
            <a:ahLst/>
            <a:cxnLst/>
            <a:rect l="l" t="t" r="r" b="b"/>
            <a:pathLst>
              <a:path w="1571625" h="357505">
                <a:moveTo>
                  <a:pt x="1392936" y="0"/>
                </a:moveTo>
                <a:lnTo>
                  <a:pt x="1392936" y="89281"/>
                </a:lnTo>
                <a:lnTo>
                  <a:pt x="0" y="89281"/>
                </a:lnTo>
                <a:lnTo>
                  <a:pt x="0" y="267843"/>
                </a:lnTo>
                <a:lnTo>
                  <a:pt x="1392936" y="267843"/>
                </a:lnTo>
                <a:lnTo>
                  <a:pt x="1392936" y="357124"/>
                </a:lnTo>
                <a:lnTo>
                  <a:pt x="1571625" y="178562"/>
                </a:lnTo>
                <a:lnTo>
                  <a:pt x="1392936" y="0"/>
                </a:lnTo>
                <a:close/>
              </a:path>
            </a:pathLst>
          </a:custGeom>
          <a:solidFill>
            <a:srgbClr val="A7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2567051"/>
            <a:ext cx="1571625" cy="357505"/>
          </a:xfrm>
          <a:custGeom>
            <a:avLst/>
            <a:gdLst/>
            <a:ahLst/>
            <a:cxnLst/>
            <a:rect l="l" t="t" r="r" b="b"/>
            <a:pathLst>
              <a:path w="1571625" h="357505">
                <a:moveTo>
                  <a:pt x="0" y="89281"/>
                </a:moveTo>
                <a:lnTo>
                  <a:pt x="1392936" y="89281"/>
                </a:lnTo>
                <a:lnTo>
                  <a:pt x="1392936" y="0"/>
                </a:lnTo>
                <a:lnTo>
                  <a:pt x="1571625" y="178562"/>
                </a:lnTo>
                <a:lnTo>
                  <a:pt x="1392936" y="357124"/>
                </a:lnTo>
                <a:lnTo>
                  <a:pt x="1392936" y="267843"/>
                </a:lnTo>
                <a:lnTo>
                  <a:pt x="0" y="267843"/>
                </a:lnTo>
                <a:lnTo>
                  <a:pt x="0" y="89281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6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076"/>
            <a:ext cx="4618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 err="1" smtClean="0"/>
              <a:t>systemische</a:t>
            </a:r>
            <a:r>
              <a:rPr spc="-210" dirty="0" smtClean="0"/>
              <a:t> </a:t>
            </a:r>
            <a:r>
              <a:rPr spc="-160" dirty="0"/>
              <a:t>Perspektive</a:t>
            </a:r>
          </a:p>
        </p:txBody>
      </p:sp>
      <p:sp>
        <p:nvSpPr>
          <p:cNvPr id="3" name="object 3"/>
          <p:cNvSpPr/>
          <p:nvPr/>
        </p:nvSpPr>
        <p:spPr>
          <a:xfrm>
            <a:off x="588263" y="1146047"/>
            <a:ext cx="8014716" cy="115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76" y="1121663"/>
            <a:ext cx="8063483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8812" y="1196975"/>
            <a:ext cx="7874000" cy="101600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 marR="208915">
              <a:lnSpc>
                <a:spcPct val="100000"/>
              </a:lnSpc>
              <a:spcBef>
                <a:spcPts val="229"/>
              </a:spcBef>
            </a:pPr>
            <a:r>
              <a:rPr sz="2000" spc="-130" dirty="0">
                <a:latin typeface="Arial"/>
                <a:cs typeface="Arial"/>
              </a:rPr>
              <a:t>Eine Systemische </a:t>
            </a:r>
            <a:r>
              <a:rPr sz="2000" spc="-110" dirty="0">
                <a:latin typeface="Arial"/>
                <a:cs typeface="Arial"/>
              </a:rPr>
              <a:t>Sicht </a:t>
            </a:r>
            <a:r>
              <a:rPr sz="2000" spc="-70" dirty="0">
                <a:latin typeface="Arial"/>
                <a:cs typeface="Arial"/>
              </a:rPr>
              <a:t>bezieht </a:t>
            </a:r>
            <a:r>
              <a:rPr sz="2000" spc="-110" dirty="0">
                <a:latin typeface="Arial"/>
                <a:cs typeface="Arial"/>
              </a:rPr>
              <a:t>sich </a:t>
            </a:r>
            <a:r>
              <a:rPr sz="2000" spc="-55" dirty="0">
                <a:latin typeface="Arial"/>
                <a:cs typeface="Arial"/>
              </a:rPr>
              <a:t>auf </a:t>
            </a:r>
            <a:r>
              <a:rPr sz="2000" spc="-85" dirty="0">
                <a:latin typeface="Arial"/>
                <a:cs typeface="Arial"/>
              </a:rPr>
              <a:t>den </a:t>
            </a:r>
            <a:r>
              <a:rPr sz="2000" spc="-100" dirty="0">
                <a:latin typeface="Arial"/>
                <a:cs typeface="Arial"/>
              </a:rPr>
              <a:t>dynamischen </a:t>
            </a:r>
            <a:r>
              <a:rPr sz="2000" spc="-125" dirty="0">
                <a:latin typeface="Arial"/>
                <a:cs typeface="Arial"/>
              </a:rPr>
              <a:t>Zusammenhang  </a:t>
            </a:r>
            <a:r>
              <a:rPr sz="2000" spc="-45" dirty="0">
                <a:latin typeface="Arial"/>
                <a:cs typeface="Arial"/>
              </a:rPr>
              <a:t>aller </a:t>
            </a:r>
            <a:r>
              <a:rPr sz="2000" spc="-105" dirty="0">
                <a:latin typeface="Arial"/>
                <a:cs typeface="Arial"/>
              </a:rPr>
              <a:t>Dinge, </a:t>
            </a:r>
            <a:r>
              <a:rPr sz="2000" spc="-55" dirty="0">
                <a:latin typeface="Arial"/>
                <a:cs typeface="Arial"/>
              </a:rPr>
              <a:t>auf </a:t>
            </a:r>
            <a:r>
              <a:rPr sz="2000" spc="-145" dirty="0">
                <a:latin typeface="Arial"/>
                <a:cs typeface="Arial"/>
              </a:rPr>
              <a:t>das </a:t>
            </a:r>
            <a:r>
              <a:rPr sz="2000" spc="-130" dirty="0">
                <a:latin typeface="Arial"/>
                <a:cs typeface="Arial"/>
              </a:rPr>
              <a:t>Leben </a:t>
            </a:r>
            <a:r>
              <a:rPr sz="2000" spc="-125" dirty="0">
                <a:latin typeface="Arial"/>
                <a:cs typeface="Arial"/>
              </a:rPr>
              <a:t>als </a:t>
            </a:r>
            <a:r>
              <a:rPr sz="2000" spc="-175" dirty="0">
                <a:latin typeface="Arial"/>
                <a:cs typeface="Arial"/>
              </a:rPr>
              <a:t>Prozess </a:t>
            </a:r>
            <a:r>
              <a:rPr sz="2000" spc="-65" dirty="0">
                <a:latin typeface="Arial"/>
                <a:cs typeface="Arial"/>
              </a:rPr>
              <a:t>und </a:t>
            </a:r>
            <a:r>
              <a:rPr sz="2000" spc="-60" dirty="0">
                <a:latin typeface="Arial"/>
                <a:cs typeface="Arial"/>
              </a:rPr>
              <a:t>die </a:t>
            </a:r>
            <a:r>
              <a:rPr sz="2000" spc="-50" dirty="0">
                <a:latin typeface="Arial"/>
                <a:cs typeface="Arial"/>
              </a:rPr>
              <a:t>natürliche </a:t>
            </a:r>
            <a:r>
              <a:rPr sz="2000" spc="-150" dirty="0">
                <a:latin typeface="Arial"/>
                <a:cs typeface="Arial"/>
              </a:rPr>
              <a:t>Tendenz </a:t>
            </a:r>
            <a:r>
              <a:rPr sz="2000" spc="-45" dirty="0">
                <a:latin typeface="Arial"/>
                <a:cs typeface="Arial"/>
              </a:rPr>
              <a:t>aller  </a:t>
            </a:r>
            <a:r>
              <a:rPr sz="2000" spc="-105" dirty="0">
                <a:latin typeface="Arial"/>
                <a:cs typeface="Arial"/>
              </a:rPr>
              <a:t>Dinge, </a:t>
            </a:r>
            <a:r>
              <a:rPr sz="2000" spc="-145" dirty="0">
                <a:latin typeface="Arial"/>
                <a:cs typeface="Arial"/>
              </a:rPr>
              <a:t>zu </a:t>
            </a:r>
            <a:r>
              <a:rPr sz="2000" spc="-120" dirty="0">
                <a:latin typeface="Arial"/>
                <a:cs typeface="Arial"/>
              </a:rPr>
              <a:t>wachsen </a:t>
            </a:r>
            <a:r>
              <a:rPr sz="2000" spc="-60" dirty="0">
                <a:latin typeface="Arial"/>
                <a:cs typeface="Arial"/>
              </a:rPr>
              <a:t>und </a:t>
            </a:r>
            <a:r>
              <a:rPr sz="2000" spc="-90" dirty="0">
                <a:latin typeface="Arial"/>
                <a:cs typeface="Arial"/>
              </a:rPr>
              <a:t>zur </a:t>
            </a:r>
            <a:r>
              <a:rPr sz="2000" spc="-95" dirty="0">
                <a:latin typeface="Arial"/>
                <a:cs typeface="Arial"/>
              </a:rPr>
              <a:t>Ganzheit </a:t>
            </a:r>
            <a:r>
              <a:rPr sz="2000" spc="-145" dirty="0">
                <a:latin typeface="Arial"/>
                <a:cs typeface="Arial"/>
              </a:rPr>
              <a:t>zu </a:t>
            </a:r>
            <a:r>
              <a:rPr sz="2000" spc="-70" dirty="0">
                <a:latin typeface="Arial"/>
                <a:cs typeface="Arial"/>
              </a:rPr>
              <a:t>streben. </a:t>
            </a:r>
            <a:r>
              <a:rPr sz="2000" spc="-105" dirty="0">
                <a:latin typeface="Arial"/>
                <a:cs typeface="Arial"/>
              </a:rPr>
              <a:t>(Satir,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2011)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2913" y="2351151"/>
            <a:ext cx="5719698" cy="3914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09642" y="4669028"/>
            <a:ext cx="4324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3573" y="4098416"/>
            <a:ext cx="556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tern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877" y="3816477"/>
            <a:ext cx="8705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esch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600" spc="5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-  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3332" y="5848603"/>
            <a:ext cx="1099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KiGa /</a:t>
            </a:r>
            <a:r>
              <a:rPr sz="16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Arial"/>
                <a:cs typeface="Arial"/>
              </a:rPr>
              <a:t>KiTa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1077" y="5490768"/>
            <a:ext cx="5537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ro</a:t>
            </a: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ß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eltern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6814" y="3070986"/>
            <a:ext cx="779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eunde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7675" y="2444876"/>
            <a:ext cx="13341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Unmittelbare  Umgebung,  Nachbars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haft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51703" y="2296286"/>
            <a:ext cx="1758950" cy="608965"/>
          </a:xfrm>
          <a:custGeom>
            <a:avLst/>
            <a:gdLst/>
            <a:ahLst/>
            <a:cxnLst/>
            <a:rect l="l" t="t" r="r" b="b"/>
            <a:pathLst>
              <a:path w="1758950" h="608964">
                <a:moveTo>
                  <a:pt x="1657096" y="0"/>
                </a:moveTo>
                <a:lnTo>
                  <a:pt x="101346" y="0"/>
                </a:lnTo>
                <a:lnTo>
                  <a:pt x="61882" y="7979"/>
                </a:lnTo>
                <a:lnTo>
                  <a:pt x="29670" y="29733"/>
                </a:lnTo>
                <a:lnTo>
                  <a:pt x="7959" y="61989"/>
                </a:lnTo>
                <a:lnTo>
                  <a:pt x="0" y="101473"/>
                </a:lnTo>
                <a:lnTo>
                  <a:pt x="0" y="507238"/>
                </a:lnTo>
                <a:lnTo>
                  <a:pt x="7959" y="546721"/>
                </a:lnTo>
                <a:lnTo>
                  <a:pt x="29670" y="578977"/>
                </a:lnTo>
                <a:lnTo>
                  <a:pt x="61882" y="600731"/>
                </a:lnTo>
                <a:lnTo>
                  <a:pt x="101346" y="608711"/>
                </a:lnTo>
                <a:lnTo>
                  <a:pt x="1657096" y="608711"/>
                </a:lnTo>
                <a:lnTo>
                  <a:pt x="1696579" y="600731"/>
                </a:lnTo>
                <a:lnTo>
                  <a:pt x="1728835" y="578977"/>
                </a:lnTo>
                <a:lnTo>
                  <a:pt x="1750589" y="546721"/>
                </a:lnTo>
                <a:lnTo>
                  <a:pt x="1758569" y="507238"/>
                </a:lnTo>
                <a:lnTo>
                  <a:pt x="1758569" y="101473"/>
                </a:lnTo>
                <a:lnTo>
                  <a:pt x="1750589" y="61989"/>
                </a:lnTo>
                <a:lnTo>
                  <a:pt x="1728835" y="29733"/>
                </a:lnTo>
                <a:lnTo>
                  <a:pt x="1696579" y="7979"/>
                </a:lnTo>
                <a:lnTo>
                  <a:pt x="1657096" y="0"/>
                </a:lnTo>
                <a:close/>
              </a:path>
            </a:pathLst>
          </a:custGeom>
          <a:solidFill>
            <a:srgbClr val="A7D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1703" y="2296286"/>
            <a:ext cx="1758950" cy="608965"/>
          </a:xfrm>
          <a:custGeom>
            <a:avLst/>
            <a:gdLst/>
            <a:ahLst/>
            <a:cxnLst/>
            <a:rect l="l" t="t" r="r" b="b"/>
            <a:pathLst>
              <a:path w="1758950" h="608964">
                <a:moveTo>
                  <a:pt x="0" y="101473"/>
                </a:moveTo>
                <a:lnTo>
                  <a:pt x="7959" y="61989"/>
                </a:lnTo>
                <a:lnTo>
                  <a:pt x="29670" y="29733"/>
                </a:lnTo>
                <a:lnTo>
                  <a:pt x="61882" y="7979"/>
                </a:lnTo>
                <a:lnTo>
                  <a:pt x="101346" y="0"/>
                </a:lnTo>
                <a:lnTo>
                  <a:pt x="1657096" y="0"/>
                </a:lnTo>
                <a:lnTo>
                  <a:pt x="1696579" y="7979"/>
                </a:lnTo>
                <a:lnTo>
                  <a:pt x="1728835" y="29733"/>
                </a:lnTo>
                <a:lnTo>
                  <a:pt x="1750589" y="61989"/>
                </a:lnTo>
                <a:lnTo>
                  <a:pt x="1758569" y="101473"/>
                </a:lnTo>
                <a:lnTo>
                  <a:pt x="1758569" y="507238"/>
                </a:lnTo>
                <a:lnTo>
                  <a:pt x="1750589" y="546721"/>
                </a:lnTo>
                <a:lnTo>
                  <a:pt x="1728835" y="578977"/>
                </a:lnTo>
                <a:lnTo>
                  <a:pt x="1696579" y="600731"/>
                </a:lnTo>
                <a:lnTo>
                  <a:pt x="1657096" y="608711"/>
                </a:lnTo>
                <a:lnTo>
                  <a:pt x="101346" y="608711"/>
                </a:lnTo>
                <a:lnTo>
                  <a:pt x="61882" y="600731"/>
                </a:lnTo>
                <a:lnTo>
                  <a:pt x="29670" y="578977"/>
                </a:lnTo>
                <a:lnTo>
                  <a:pt x="7959" y="546721"/>
                </a:lnTo>
                <a:lnTo>
                  <a:pt x="0" y="507238"/>
                </a:lnTo>
                <a:lnTo>
                  <a:pt x="0" y="101473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70778" y="2462022"/>
            <a:ext cx="1320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333333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eme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33333"/>
                </a:solidFill>
                <a:latin typeface="Arial"/>
                <a:cs typeface="Arial"/>
              </a:rPr>
              <a:t>esen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33622" y="2556382"/>
            <a:ext cx="2348230" cy="240665"/>
          </a:xfrm>
          <a:custGeom>
            <a:avLst/>
            <a:gdLst/>
            <a:ahLst/>
            <a:cxnLst/>
            <a:rect l="l" t="t" r="r" b="b"/>
            <a:pathLst>
              <a:path w="2348229" h="240664">
                <a:moveTo>
                  <a:pt x="82041" y="141096"/>
                </a:moveTo>
                <a:lnTo>
                  <a:pt x="79882" y="142620"/>
                </a:lnTo>
                <a:lnTo>
                  <a:pt x="0" y="196468"/>
                </a:lnTo>
                <a:lnTo>
                  <a:pt x="86105" y="239521"/>
                </a:lnTo>
                <a:lnTo>
                  <a:pt x="88518" y="240664"/>
                </a:lnTo>
                <a:lnTo>
                  <a:pt x="91312" y="239649"/>
                </a:lnTo>
                <a:lnTo>
                  <a:pt x="92582" y="237362"/>
                </a:lnTo>
                <a:lnTo>
                  <a:pt x="93725" y="234950"/>
                </a:lnTo>
                <a:lnTo>
                  <a:pt x="92710" y="232155"/>
                </a:lnTo>
                <a:lnTo>
                  <a:pt x="29562" y="200532"/>
                </a:lnTo>
                <a:lnTo>
                  <a:pt x="9651" y="200532"/>
                </a:lnTo>
                <a:lnTo>
                  <a:pt x="9016" y="191007"/>
                </a:lnTo>
                <a:lnTo>
                  <a:pt x="26782" y="189857"/>
                </a:lnTo>
                <a:lnTo>
                  <a:pt x="85216" y="150494"/>
                </a:lnTo>
                <a:lnTo>
                  <a:pt x="87375" y="148970"/>
                </a:lnTo>
                <a:lnTo>
                  <a:pt x="88011" y="146050"/>
                </a:lnTo>
                <a:lnTo>
                  <a:pt x="84962" y="141731"/>
                </a:lnTo>
                <a:lnTo>
                  <a:pt x="82041" y="141096"/>
                </a:lnTo>
                <a:close/>
              </a:path>
              <a:path w="2348229" h="240664">
                <a:moveTo>
                  <a:pt x="26782" y="189857"/>
                </a:moveTo>
                <a:lnTo>
                  <a:pt x="9016" y="191007"/>
                </a:lnTo>
                <a:lnTo>
                  <a:pt x="9651" y="200532"/>
                </a:lnTo>
                <a:lnTo>
                  <a:pt x="21416" y="199770"/>
                </a:lnTo>
                <a:lnTo>
                  <a:pt x="12064" y="199770"/>
                </a:lnTo>
                <a:lnTo>
                  <a:pt x="11556" y="191515"/>
                </a:lnTo>
                <a:lnTo>
                  <a:pt x="24319" y="191515"/>
                </a:lnTo>
                <a:lnTo>
                  <a:pt x="26782" y="189857"/>
                </a:lnTo>
                <a:close/>
              </a:path>
              <a:path w="2348229" h="240664">
                <a:moveTo>
                  <a:pt x="27282" y="199391"/>
                </a:moveTo>
                <a:lnTo>
                  <a:pt x="9651" y="200532"/>
                </a:lnTo>
                <a:lnTo>
                  <a:pt x="29562" y="200532"/>
                </a:lnTo>
                <a:lnTo>
                  <a:pt x="27282" y="199391"/>
                </a:lnTo>
                <a:close/>
              </a:path>
              <a:path w="2348229" h="240664">
                <a:moveTo>
                  <a:pt x="11556" y="191515"/>
                </a:moveTo>
                <a:lnTo>
                  <a:pt x="12064" y="199770"/>
                </a:lnTo>
                <a:lnTo>
                  <a:pt x="18877" y="195181"/>
                </a:lnTo>
                <a:lnTo>
                  <a:pt x="11556" y="191515"/>
                </a:lnTo>
                <a:close/>
              </a:path>
              <a:path w="2348229" h="240664">
                <a:moveTo>
                  <a:pt x="18877" y="195181"/>
                </a:moveTo>
                <a:lnTo>
                  <a:pt x="12064" y="199770"/>
                </a:lnTo>
                <a:lnTo>
                  <a:pt x="21416" y="199770"/>
                </a:lnTo>
                <a:lnTo>
                  <a:pt x="27282" y="199391"/>
                </a:lnTo>
                <a:lnTo>
                  <a:pt x="18877" y="195181"/>
                </a:lnTo>
                <a:close/>
              </a:path>
              <a:path w="2348229" h="240664">
                <a:moveTo>
                  <a:pt x="2320693" y="41273"/>
                </a:moveTo>
                <a:lnTo>
                  <a:pt x="26782" y="189857"/>
                </a:lnTo>
                <a:lnTo>
                  <a:pt x="18877" y="195181"/>
                </a:lnTo>
                <a:lnTo>
                  <a:pt x="27282" y="199391"/>
                </a:lnTo>
                <a:lnTo>
                  <a:pt x="2321193" y="50807"/>
                </a:lnTo>
                <a:lnTo>
                  <a:pt x="2329098" y="45483"/>
                </a:lnTo>
                <a:lnTo>
                  <a:pt x="2320693" y="41273"/>
                </a:lnTo>
                <a:close/>
              </a:path>
              <a:path w="2348229" h="240664">
                <a:moveTo>
                  <a:pt x="24319" y="191515"/>
                </a:moveTo>
                <a:lnTo>
                  <a:pt x="11556" y="191515"/>
                </a:lnTo>
                <a:lnTo>
                  <a:pt x="18877" y="195181"/>
                </a:lnTo>
                <a:lnTo>
                  <a:pt x="24319" y="191515"/>
                </a:lnTo>
                <a:close/>
              </a:path>
              <a:path w="2348229" h="240664">
                <a:moveTo>
                  <a:pt x="2339963" y="40131"/>
                </a:moveTo>
                <a:lnTo>
                  <a:pt x="2338324" y="40131"/>
                </a:lnTo>
                <a:lnTo>
                  <a:pt x="2338959" y="49656"/>
                </a:lnTo>
                <a:lnTo>
                  <a:pt x="2321193" y="50807"/>
                </a:lnTo>
                <a:lnTo>
                  <a:pt x="2262759" y="90169"/>
                </a:lnTo>
                <a:lnTo>
                  <a:pt x="2260600" y="91693"/>
                </a:lnTo>
                <a:lnTo>
                  <a:pt x="2259965" y="94614"/>
                </a:lnTo>
                <a:lnTo>
                  <a:pt x="2263013" y="98932"/>
                </a:lnTo>
                <a:lnTo>
                  <a:pt x="2265934" y="99567"/>
                </a:lnTo>
                <a:lnTo>
                  <a:pt x="2268092" y="98043"/>
                </a:lnTo>
                <a:lnTo>
                  <a:pt x="2348103" y="44195"/>
                </a:lnTo>
                <a:lnTo>
                  <a:pt x="2339963" y="40131"/>
                </a:lnTo>
                <a:close/>
              </a:path>
              <a:path w="2348229" h="240664">
                <a:moveTo>
                  <a:pt x="2329098" y="45483"/>
                </a:moveTo>
                <a:lnTo>
                  <a:pt x="2321193" y="50807"/>
                </a:lnTo>
                <a:lnTo>
                  <a:pt x="2338959" y="49656"/>
                </a:lnTo>
                <a:lnTo>
                  <a:pt x="2338925" y="49149"/>
                </a:lnTo>
                <a:lnTo>
                  <a:pt x="2336418" y="49149"/>
                </a:lnTo>
                <a:lnTo>
                  <a:pt x="2329098" y="45483"/>
                </a:lnTo>
                <a:close/>
              </a:path>
              <a:path w="2348229" h="240664">
                <a:moveTo>
                  <a:pt x="2335911" y="40893"/>
                </a:moveTo>
                <a:lnTo>
                  <a:pt x="2329098" y="45483"/>
                </a:lnTo>
                <a:lnTo>
                  <a:pt x="2336418" y="49149"/>
                </a:lnTo>
                <a:lnTo>
                  <a:pt x="2335911" y="40893"/>
                </a:lnTo>
                <a:close/>
              </a:path>
              <a:path w="2348229" h="240664">
                <a:moveTo>
                  <a:pt x="2338374" y="40893"/>
                </a:moveTo>
                <a:lnTo>
                  <a:pt x="2335911" y="40893"/>
                </a:lnTo>
                <a:lnTo>
                  <a:pt x="2336418" y="49149"/>
                </a:lnTo>
                <a:lnTo>
                  <a:pt x="2338925" y="49149"/>
                </a:lnTo>
                <a:lnTo>
                  <a:pt x="2338374" y="40893"/>
                </a:lnTo>
                <a:close/>
              </a:path>
              <a:path w="2348229" h="240664">
                <a:moveTo>
                  <a:pt x="2338324" y="40131"/>
                </a:moveTo>
                <a:lnTo>
                  <a:pt x="2320693" y="41273"/>
                </a:lnTo>
                <a:lnTo>
                  <a:pt x="2329098" y="45483"/>
                </a:lnTo>
                <a:lnTo>
                  <a:pt x="2335911" y="40893"/>
                </a:lnTo>
                <a:lnTo>
                  <a:pt x="2338374" y="40893"/>
                </a:lnTo>
                <a:lnTo>
                  <a:pt x="2338324" y="40131"/>
                </a:lnTo>
                <a:close/>
              </a:path>
              <a:path w="2348229" h="240664">
                <a:moveTo>
                  <a:pt x="2259456" y="0"/>
                </a:moveTo>
                <a:lnTo>
                  <a:pt x="2256663" y="888"/>
                </a:lnTo>
                <a:lnTo>
                  <a:pt x="2255392" y="3301"/>
                </a:lnTo>
                <a:lnTo>
                  <a:pt x="2254250" y="5587"/>
                </a:lnTo>
                <a:lnTo>
                  <a:pt x="2255266" y="8508"/>
                </a:lnTo>
                <a:lnTo>
                  <a:pt x="2320693" y="41273"/>
                </a:lnTo>
                <a:lnTo>
                  <a:pt x="2338324" y="40131"/>
                </a:lnTo>
                <a:lnTo>
                  <a:pt x="2339963" y="40131"/>
                </a:lnTo>
                <a:lnTo>
                  <a:pt x="2261869" y="1142"/>
                </a:lnTo>
                <a:lnTo>
                  <a:pt x="225945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0344" y="4033011"/>
            <a:ext cx="2272030" cy="248285"/>
          </a:xfrm>
          <a:custGeom>
            <a:avLst/>
            <a:gdLst/>
            <a:ahLst/>
            <a:cxnLst/>
            <a:rect l="l" t="t" r="r" b="b"/>
            <a:pathLst>
              <a:path w="2272029" h="248285">
                <a:moveTo>
                  <a:pt x="81787" y="148462"/>
                </a:moveTo>
                <a:lnTo>
                  <a:pt x="79501" y="149987"/>
                </a:lnTo>
                <a:lnTo>
                  <a:pt x="0" y="204343"/>
                </a:lnTo>
                <a:lnTo>
                  <a:pt x="86359" y="246887"/>
                </a:lnTo>
                <a:lnTo>
                  <a:pt x="88772" y="248031"/>
                </a:lnTo>
                <a:lnTo>
                  <a:pt x="91566" y="247014"/>
                </a:lnTo>
                <a:lnTo>
                  <a:pt x="92836" y="244729"/>
                </a:lnTo>
                <a:lnTo>
                  <a:pt x="93979" y="242315"/>
                </a:lnTo>
                <a:lnTo>
                  <a:pt x="92963" y="239521"/>
                </a:lnTo>
                <a:lnTo>
                  <a:pt x="29757" y="208406"/>
                </a:lnTo>
                <a:lnTo>
                  <a:pt x="9651" y="208406"/>
                </a:lnTo>
                <a:lnTo>
                  <a:pt x="9016" y="198881"/>
                </a:lnTo>
                <a:lnTo>
                  <a:pt x="26564" y="197641"/>
                </a:lnTo>
                <a:lnTo>
                  <a:pt x="84962" y="157861"/>
                </a:lnTo>
                <a:lnTo>
                  <a:pt x="87121" y="156337"/>
                </a:lnTo>
                <a:lnTo>
                  <a:pt x="87629" y="153415"/>
                </a:lnTo>
                <a:lnTo>
                  <a:pt x="86232" y="151256"/>
                </a:lnTo>
                <a:lnTo>
                  <a:pt x="84708" y="149098"/>
                </a:lnTo>
                <a:lnTo>
                  <a:pt x="81787" y="148462"/>
                </a:lnTo>
                <a:close/>
              </a:path>
              <a:path w="2272029" h="248285">
                <a:moveTo>
                  <a:pt x="26564" y="197641"/>
                </a:moveTo>
                <a:lnTo>
                  <a:pt x="9016" y="198881"/>
                </a:lnTo>
                <a:lnTo>
                  <a:pt x="9651" y="208406"/>
                </a:lnTo>
                <a:lnTo>
                  <a:pt x="22227" y="207518"/>
                </a:lnTo>
                <a:lnTo>
                  <a:pt x="12064" y="207518"/>
                </a:lnTo>
                <a:lnTo>
                  <a:pt x="11429" y="199389"/>
                </a:lnTo>
                <a:lnTo>
                  <a:pt x="23997" y="199389"/>
                </a:lnTo>
                <a:lnTo>
                  <a:pt x="26564" y="197641"/>
                </a:lnTo>
                <a:close/>
              </a:path>
              <a:path w="2272029" h="248285">
                <a:moveTo>
                  <a:pt x="27231" y="207164"/>
                </a:moveTo>
                <a:lnTo>
                  <a:pt x="9651" y="208406"/>
                </a:lnTo>
                <a:lnTo>
                  <a:pt x="29757" y="208406"/>
                </a:lnTo>
                <a:lnTo>
                  <a:pt x="27231" y="207164"/>
                </a:lnTo>
                <a:close/>
              </a:path>
              <a:path w="2272029" h="248285">
                <a:moveTo>
                  <a:pt x="11429" y="199389"/>
                </a:moveTo>
                <a:lnTo>
                  <a:pt x="12064" y="207518"/>
                </a:lnTo>
                <a:lnTo>
                  <a:pt x="18726" y="202979"/>
                </a:lnTo>
                <a:lnTo>
                  <a:pt x="11429" y="199389"/>
                </a:lnTo>
                <a:close/>
              </a:path>
              <a:path w="2272029" h="248285">
                <a:moveTo>
                  <a:pt x="18726" y="202979"/>
                </a:moveTo>
                <a:lnTo>
                  <a:pt x="12064" y="207518"/>
                </a:lnTo>
                <a:lnTo>
                  <a:pt x="22227" y="207518"/>
                </a:lnTo>
                <a:lnTo>
                  <a:pt x="27231" y="207164"/>
                </a:lnTo>
                <a:lnTo>
                  <a:pt x="18726" y="202979"/>
                </a:lnTo>
                <a:close/>
              </a:path>
              <a:path w="2272029" h="248285">
                <a:moveTo>
                  <a:pt x="2244185" y="40865"/>
                </a:moveTo>
                <a:lnTo>
                  <a:pt x="26564" y="197641"/>
                </a:lnTo>
                <a:lnTo>
                  <a:pt x="18726" y="202979"/>
                </a:lnTo>
                <a:lnTo>
                  <a:pt x="27231" y="207164"/>
                </a:lnTo>
                <a:lnTo>
                  <a:pt x="2244806" y="50391"/>
                </a:lnTo>
                <a:lnTo>
                  <a:pt x="2252648" y="45035"/>
                </a:lnTo>
                <a:lnTo>
                  <a:pt x="2244185" y="40865"/>
                </a:lnTo>
                <a:close/>
              </a:path>
              <a:path w="2272029" h="248285">
                <a:moveTo>
                  <a:pt x="23997" y="199389"/>
                </a:moveTo>
                <a:lnTo>
                  <a:pt x="11429" y="199389"/>
                </a:lnTo>
                <a:lnTo>
                  <a:pt x="18726" y="202979"/>
                </a:lnTo>
                <a:lnTo>
                  <a:pt x="23997" y="199389"/>
                </a:lnTo>
                <a:close/>
              </a:path>
              <a:path w="2272029" h="248285">
                <a:moveTo>
                  <a:pt x="2263260" y="39624"/>
                </a:moveTo>
                <a:lnTo>
                  <a:pt x="2261742" y="39624"/>
                </a:lnTo>
                <a:lnTo>
                  <a:pt x="2262378" y="49149"/>
                </a:lnTo>
                <a:lnTo>
                  <a:pt x="2244806" y="50391"/>
                </a:lnTo>
                <a:lnTo>
                  <a:pt x="2186558" y="90169"/>
                </a:lnTo>
                <a:lnTo>
                  <a:pt x="2184400" y="91567"/>
                </a:lnTo>
                <a:lnTo>
                  <a:pt x="2183765" y="94614"/>
                </a:lnTo>
                <a:lnTo>
                  <a:pt x="2186813" y="98932"/>
                </a:lnTo>
                <a:lnTo>
                  <a:pt x="2189733" y="99440"/>
                </a:lnTo>
                <a:lnTo>
                  <a:pt x="2191892" y="98043"/>
                </a:lnTo>
                <a:lnTo>
                  <a:pt x="2271521" y="43687"/>
                </a:lnTo>
                <a:lnTo>
                  <a:pt x="2263260" y="39624"/>
                </a:lnTo>
                <a:close/>
              </a:path>
              <a:path w="2272029" h="248285">
                <a:moveTo>
                  <a:pt x="2252648" y="45035"/>
                </a:moveTo>
                <a:lnTo>
                  <a:pt x="2244806" y="50391"/>
                </a:lnTo>
                <a:lnTo>
                  <a:pt x="2262378" y="49149"/>
                </a:lnTo>
                <a:lnTo>
                  <a:pt x="2262344" y="48640"/>
                </a:lnTo>
                <a:lnTo>
                  <a:pt x="2259965" y="48640"/>
                </a:lnTo>
                <a:lnTo>
                  <a:pt x="2252648" y="45035"/>
                </a:lnTo>
                <a:close/>
              </a:path>
              <a:path w="2272029" h="248285">
                <a:moveTo>
                  <a:pt x="2259456" y="40386"/>
                </a:moveTo>
                <a:lnTo>
                  <a:pt x="2252648" y="45035"/>
                </a:lnTo>
                <a:lnTo>
                  <a:pt x="2259965" y="48640"/>
                </a:lnTo>
                <a:lnTo>
                  <a:pt x="2259456" y="40386"/>
                </a:lnTo>
                <a:close/>
              </a:path>
              <a:path w="2272029" h="248285">
                <a:moveTo>
                  <a:pt x="2261793" y="40386"/>
                </a:moveTo>
                <a:lnTo>
                  <a:pt x="2259456" y="40386"/>
                </a:lnTo>
                <a:lnTo>
                  <a:pt x="2259965" y="48640"/>
                </a:lnTo>
                <a:lnTo>
                  <a:pt x="2262344" y="48640"/>
                </a:lnTo>
                <a:lnTo>
                  <a:pt x="2261793" y="40386"/>
                </a:lnTo>
                <a:close/>
              </a:path>
              <a:path w="2272029" h="248285">
                <a:moveTo>
                  <a:pt x="2261742" y="39624"/>
                </a:moveTo>
                <a:lnTo>
                  <a:pt x="2244185" y="40865"/>
                </a:lnTo>
                <a:lnTo>
                  <a:pt x="2252648" y="45035"/>
                </a:lnTo>
                <a:lnTo>
                  <a:pt x="2259456" y="40386"/>
                </a:lnTo>
                <a:lnTo>
                  <a:pt x="2261793" y="40386"/>
                </a:lnTo>
                <a:lnTo>
                  <a:pt x="2261742" y="39624"/>
                </a:lnTo>
                <a:close/>
              </a:path>
              <a:path w="2272029" h="248285">
                <a:moveTo>
                  <a:pt x="2182621" y="0"/>
                </a:moveTo>
                <a:lnTo>
                  <a:pt x="2179828" y="888"/>
                </a:lnTo>
                <a:lnTo>
                  <a:pt x="2178684" y="3301"/>
                </a:lnTo>
                <a:lnTo>
                  <a:pt x="2177541" y="5587"/>
                </a:lnTo>
                <a:lnTo>
                  <a:pt x="2178430" y="8508"/>
                </a:lnTo>
                <a:lnTo>
                  <a:pt x="2180843" y="9651"/>
                </a:lnTo>
                <a:lnTo>
                  <a:pt x="2244185" y="40865"/>
                </a:lnTo>
                <a:lnTo>
                  <a:pt x="2261742" y="39624"/>
                </a:lnTo>
                <a:lnTo>
                  <a:pt x="2263260" y="39624"/>
                </a:lnTo>
                <a:lnTo>
                  <a:pt x="2185034" y="1143"/>
                </a:lnTo>
                <a:lnTo>
                  <a:pt x="218262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7515" y="4561966"/>
            <a:ext cx="320675" cy="701675"/>
          </a:xfrm>
          <a:custGeom>
            <a:avLst/>
            <a:gdLst/>
            <a:ahLst/>
            <a:cxnLst/>
            <a:rect l="l" t="t" r="r" b="b"/>
            <a:pathLst>
              <a:path w="320675" h="701675">
                <a:moveTo>
                  <a:pt x="234187" y="634618"/>
                </a:moveTo>
                <a:lnTo>
                  <a:pt x="231266" y="634999"/>
                </a:lnTo>
                <a:lnTo>
                  <a:pt x="229615" y="637031"/>
                </a:lnTo>
                <a:lnTo>
                  <a:pt x="228091" y="639190"/>
                </a:lnTo>
                <a:lnTo>
                  <a:pt x="228473" y="642111"/>
                </a:lnTo>
                <a:lnTo>
                  <a:pt x="230632" y="643762"/>
                </a:lnTo>
                <a:lnTo>
                  <a:pt x="307593" y="701674"/>
                </a:lnTo>
                <a:lnTo>
                  <a:pt x="308496" y="694816"/>
                </a:lnTo>
                <a:lnTo>
                  <a:pt x="299592" y="694816"/>
                </a:lnTo>
                <a:lnTo>
                  <a:pt x="292810" y="678668"/>
                </a:lnTo>
                <a:lnTo>
                  <a:pt x="236347" y="636142"/>
                </a:lnTo>
                <a:lnTo>
                  <a:pt x="234187" y="634618"/>
                </a:lnTo>
                <a:close/>
              </a:path>
              <a:path w="320675" h="701675">
                <a:moveTo>
                  <a:pt x="292810" y="678668"/>
                </a:moveTo>
                <a:lnTo>
                  <a:pt x="299592" y="694816"/>
                </a:lnTo>
                <a:lnTo>
                  <a:pt x="305334" y="692403"/>
                </a:lnTo>
                <a:lnTo>
                  <a:pt x="299212" y="692403"/>
                </a:lnTo>
                <a:lnTo>
                  <a:pt x="300282" y="684296"/>
                </a:lnTo>
                <a:lnTo>
                  <a:pt x="292810" y="678668"/>
                </a:lnTo>
                <a:close/>
              </a:path>
              <a:path w="320675" h="701675">
                <a:moveTo>
                  <a:pt x="313436" y="600455"/>
                </a:moveTo>
                <a:lnTo>
                  <a:pt x="311023" y="602233"/>
                </a:lnTo>
                <a:lnTo>
                  <a:pt x="310768" y="604900"/>
                </a:lnTo>
                <a:lnTo>
                  <a:pt x="301527" y="674875"/>
                </a:lnTo>
                <a:lnTo>
                  <a:pt x="308356" y="691133"/>
                </a:lnTo>
                <a:lnTo>
                  <a:pt x="299592" y="694816"/>
                </a:lnTo>
                <a:lnTo>
                  <a:pt x="308496" y="694816"/>
                </a:lnTo>
                <a:lnTo>
                  <a:pt x="320166" y="606170"/>
                </a:lnTo>
                <a:lnTo>
                  <a:pt x="320548" y="603503"/>
                </a:lnTo>
                <a:lnTo>
                  <a:pt x="318642" y="601090"/>
                </a:lnTo>
                <a:lnTo>
                  <a:pt x="316103" y="600836"/>
                </a:lnTo>
                <a:lnTo>
                  <a:pt x="313436" y="600455"/>
                </a:lnTo>
                <a:close/>
              </a:path>
              <a:path w="320675" h="701675">
                <a:moveTo>
                  <a:pt x="300282" y="684296"/>
                </a:moveTo>
                <a:lnTo>
                  <a:pt x="299212" y="692403"/>
                </a:lnTo>
                <a:lnTo>
                  <a:pt x="306832" y="689228"/>
                </a:lnTo>
                <a:lnTo>
                  <a:pt x="300282" y="684296"/>
                </a:lnTo>
                <a:close/>
              </a:path>
              <a:path w="320675" h="701675">
                <a:moveTo>
                  <a:pt x="301527" y="674875"/>
                </a:moveTo>
                <a:lnTo>
                  <a:pt x="300282" y="684296"/>
                </a:lnTo>
                <a:lnTo>
                  <a:pt x="306832" y="689228"/>
                </a:lnTo>
                <a:lnTo>
                  <a:pt x="299212" y="692403"/>
                </a:lnTo>
                <a:lnTo>
                  <a:pt x="305334" y="692403"/>
                </a:lnTo>
                <a:lnTo>
                  <a:pt x="308356" y="691133"/>
                </a:lnTo>
                <a:lnTo>
                  <a:pt x="301527" y="674875"/>
                </a:lnTo>
                <a:close/>
              </a:path>
              <a:path w="320675" h="701675">
                <a:moveTo>
                  <a:pt x="20160" y="17299"/>
                </a:moveTo>
                <a:lnTo>
                  <a:pt x="18943" y="26615"/>
                </a:lnTo>
                <a:lnTo>
                  <a:pt x="292810" y="678668"/>
                </a:lnTo>
                <a:lnTo>
                  <a:pt x="300282" y="684296"/>
                </a:lnTo>
                <a:lnTo>
                  <a:pt x="301527" y="674875"/>
                </a:lnTo>
                <a:lnTo>
                  <a:pt x="27736" y="23004"/>
                </a:lnTo>
                <a:lnTo>
                  <a:pt x="20160" y="17299"/>
                </a:lnTo>
                <a:close/>
              </a:path>
              <a:path w="320675" h="701675">
                <a:moveTo>
                  <a:pt x="12826" y="0"/>
                </a:moveTo>
                <a:lnTo>
                  <a:pt x="381" y="95503"/>
                </a:lnTo>
                <a:lnTo>
                  <a:pt x="0" y="98170"/>
                </a:lnTo>
                <a:lnTo>
                  <a:pt x="1905" y="100583"/>
                </a:lnTo>
                <a:lnTo>
                  <a:pt x="4445" y="100837"/>
                </a:lnTo>
                <a:lnTo>
                  <a:pt x="7112" y="101218"/>
                </a:lnTo>
                <a:lnTo>
                  <a:pt x="9398" y="99440"/>
                </a:lnTo>
                <a:lnTo>
                  <a:pt x="9779" y="96773"/>
                </a:lnTo>
                <a:lnTo>
                  <a:pt x="18943" y="26615"/>
                </a:lnTo>
                <a:lnTo>
                  <a:pt x="12192" y="10540"/>
                </a:lnTo>
                <a:lnTo>
                  <a:pt x="20955" y="6857"/>
                </a:lnTo>
                <a:lnTo>
                  <a:pt x="21955" y="6857"/>
                </a:lnTo>
                <a:lnTo>
                  <a:pt x="12826" y="0"/>
                </a:lnTo>
                <a:close/>
              </a:path>
              <a:path w="320675" h="701675">
                <a:moveTo>
                  <a:pt x="21955" y="6857"/>
                </a:moveTo>
                <a:lnTo>
                  <a:pt x="20955" y="6857"/>
                </a:lnTo>
                <a:lnTo>
                  <a:pt x="27736" y="23004"/>
                </a:lnTo>
                <a:lnTo>
                  <a:pt x="86233" y="67055"/>
                </a:lnTo>
                <a:lnTo>
                  <a:pt x="89281" y="66674"/>
                </a:lnTo>
                <a:lnTo>
                  <a:pt x="92456" y="62483"/>
                </a:lnTo>
                <a:lnTo>
                  <a:pt x="91948" y="59562"/>
                </a:lnTo>
                <a:lnTo>
                  <a:pt x="89916" y="57911"/>
                </a:lnTo>
                <a:lnTo>
                  <a:pt x="21955" y="6857"/>
                </a:lnTo>
                <a:close/>
              </a:path>
              <a:path w="320675" h="701675">
                <a:moveTo>
                  <a:pt x="20955" y="6857"/>
                </a:moveTo>
                <a:lnTo>
                  <a:pt x="12192" y="10540"/>
                </a:lnTo>
                <a:lnTo>
                  <a:pt x="18943" y="26615"/>
                </a:lnTo>
                <a:lnTo>
                  <a:pt x="20160" y="17299"/>
                </a:lnTo>
                <a:lnTo>
                  <a:pt x="13716" y="12445"/>
                </a:lnTo>
                <a:lnTo>
                  <a:pt x="21209" y="9270"/>
                </a:lnTo>
                <a:lnTo>
                  <a:pt x="21968" y="9270"/>
                </a:lnTo>
                <a:lnTo>
                  <a:pt x="20955" y="6857"/>
                </a:lnTo>
                <a:close/>
              </a:path>
              <a:path w="320675" h="701675">
                <a:moveTo>
                  <a:pt x="21968" y="9270"/>
                </a:moveTo>
                <a:lnTo>
                  <a:pt x="21209" y="9270"/>
                </a:lnTo>
                <a:lnTo>
                  <a:pt x="20160" y="17299"/>
                </a:lnTo>
                <a:lnTo>
                  <a:pt x="27736" y="23004"/>
                </a:lnTo>
                <a:lnTo>
                  <a:pt x="21968" y="9270"/>
                </a:lnTo>
                <a:close/>
              </a:path>
              <a:path w="320675" h="701675">
                <a:moveTo>
                  <a:pt x="21209" y="9270"/>
                </a:moveTo>
                <a:lnTo>
                  <a:pt x="13716" y="12445"/>
                </a:lnTo>
                <a:lnTo>
                  <a:pt x="20160" y="17299"/>
                </a:lnTo>
                <a:lnTo>
                  <a:pt x="21209" y="927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8484" y="5997054"/>
            <a:ext cx="2587625" cy="160020"/>
          </a:xfrm>
          <a:custGeom>
            <a:avLst/>
            <a:gdLst/>
            <a:ahLst/>
            <a:cxnLst/>
            <a:rect l="l" t="t" r="r" b="b"/>
            <a:pathLst>
              <a:path w="2587625" h="160020">
                <a:moveTo>
                  <a:pt x="2560381" y="116085"/>
                </a:moveTo>
                <a:lnTo>
                  <a:pt x="2496185" y="151409"/>
                </a:lnTo>
                <a:lnTo>
                  <a:pt x="2495295" y="154304"/>
                </a:lnTo>
                <a:lnTo>
                  <a:pt x="2497836" y="158915"/>
                </a:lnTo>
                <a:lnTo>
                  <a:pt x="2500756" y="159753"/>
                </a:lnTo>
                <a:lnTo>
                  <a:pt x="2579285" y="116522"/>
                </a:lnTo>
                <a:lnTo>
                  <a:pt x="2577973" y="116522"/>
                </a:lnTo>
                <a:lnTo>
                  <a:pt x="2560381" y="116085"/>
                </a:lnTo>
                <a:close/>
              </a:path>
              <a:path w="2587625" h="160020">
                <a:moveTo>
                  <a:pt x="2568640" y="111541"/>
                </a:moveTo>
                <a:lnTo>
                  <a:pt x="2560381" y="116085"/>
                </a:lnTo>
                <a:lnTo>
                  <a:pt x="2577973" y="116522"/>
                </a:lnTo>
                <a:lnTo>
                  <a:pt x="2577991" y="115811"/>
                </a:lnTo>
                <a:lnTo>
                  <a:pt x="2575560" y="115811"/>
                </a:lnTo>
                <a:lnTo>
                  <a:pt x="2568640" y="111541"/>
                </a:lnTo>
                <a:close/>
              </a:path>
              <a:path w="2587625" h="160020">
                <a:moveTo>
                  <a:pt x="2503296" y="60007"/>
                </a:moveTo>
                <a:lnTo>
                  <a:pt x="2500249" y="60693"/>
                </a:lnTo>
                <a:lnTo>
                  <a:pt x="2498979" y="62941"/>
                </a:lnTo>
                <a:lnTo>
                  <a:pt x="2497581" y="65176"/>
                </a:lnTo>
                <a:lnTo>
                  <a:pt x="2498216" y="68110"/>
                </a:lnTo>
                <a:lnTo>
                  <a:pt x="2500503" y="69494"/>
                </a:lnTo>
                <a:lnTo>
                  <a:pt x="2560566" y="106559"/>
                </a:lnTo>
                <a:lnTo>
                  <a:pt x="2578227" y="106997"/>
                </a:lnTo>
                <a:lnTo>
                  <a:pt x="2577973" y="116522"/>
                </a:lnTo>
                <a:lnTo>
                  <a:pt x="2579285" y="116522"/>
                </a:lnTo>
                <a:lnTo>
                  <a:pt x="2587498" y="112001"/>
                </a:lnTo>
                <a:lnTo>
                  <a:pt x="2505455" y="61379"/>
                </a:lnTo>
                <a:lnTo>
                  <a:pt x="2503296" y="60007"/>
                </a:lnTo>
                <a:close/>
              </a:path>
              <a:path w="2587625" h="160020">
                <a:moveTo>
                  <a:pt x="27236" y="43657"/>
                </a:moveTo>
                <a:lnTo>
                  <a:pt x="18927" y="48236"/>
                </a:lnTo>
                <a:lnTo>
                  <a:pt x="26953" y="53182"/>
                </a:lnTo>
                <a:lnTo>
                  <a:pt x="2560381" y="116085"/>
                </a:lnTo>
                <a:lnTo>
                  <a:pt x="2568640" y="111541"/>
                </a:lnTo>
                <a:lnTo>
                  <a:pt x="2560566" y="106559"/>
                </a:lnTo>
                <a:lnTo>
                  <a:pt x="27236" y="43657"/>
                </a:lnTo>
                <a:close/>
              </a:path>
              <a:path w="2587625" h="160020">
                <a:moveTo>
                  <a:pt x="2575814" y="107594"/>
                </a:moveTo>
                <a:lnTo>
                  <a:pt x="2568640" y="111541"/>
                </a:lnTo>
                <a:lnTo>
                  <a:pt x="2575560" y="115811"/>
                </a:lnTo>
                <a:lnTo>
                  <a:pt x="2575814" y="107594"/>
                </a:lnTo>
                <a:close/>
              </a:path>
              <a:path w="2587625" h="160020">
                <a:moveTo>
                  <a:pt x="2578211" y="107594"/>
                </a:moveTo>
                <a:lnTo>
                  <a:pt x="2575814" y="107594"/>
                </a:lnTo>
                <a:lnTo>
                  <a:pt x="2575560" y="115811"/>
                </a:lnTo>
                <a:lnTo>
                  <a:pt x="2577991" y="115811"/>
                </a:lnTo>
                <a:lnTo>
                  <a:pt x="2578211" y="107594"/>
                </a:lnTo>
                <a:close/>
              </a:path>
              <a:path w="2587625" h="160020">
                <a:moveTo>
                  <a:pt x="2560566" y="106559"/>
                </a:moveTo>
                <a:lnTo>
                  <a:pt x="2568640" y="111541"/>
                </a:lnTo>
                <a:lnTo>
                  <a:pt x="2575814" y="107594"/>
                </a:lnTo>
                <a:lnTo>
                  <a:pt x="2578211" y="107594"/>
                </a:lnTo>
                <a:lnTo>
                  <a:pt x="2578227" y="106997"/>
                </a:lnTo>
                <a:lnTo>
                  <a:pt x="2560566" y="106559"/>
                </a:lnTo>
                <a:close/>
              </a:path>
              <a:path w="2587625" h="160020">
                <a:moveTo>
                  <a:pt x="86740" y="0"/>
                </a:moveTo>
                <a:lnTo>
                  <a:pt x="0" y="47751"/>
                </a:lnTo>
                <a:lnTo>
                  <a:pt x="82041" y="98361"/>
                </a:lnTo>
                <a:lnTo>
                  <a:pt x="84327" y="99745"/>
                </a:lnTo>
                <a:lnTo>
                  <a:pt x="87249" y="99047"/>
                </a:lnTo>
                <a:lnTo>
                  <a:pt x="90042" y="94576"/>
                </a:lnTo>
                <a:lnTo>
                  <a:pt x="89280" y="91643"/>
                </a:lnTo>
                <a:lnTo>
                  <a:pt x="87121" y="90258"/>
                </a:lnTo>
                <a:lnTo>
                  <a:pt x="26953" y="53182"/>
                </a:lnTo>
                <a:lnTo>
                  <a:pt x="9270" y="52743"/>
                </a:lnTo>
                <a:lnTo>
                  <a:pt x="9525" y="43218"/>
                </a:lnTo>
                <a:lnTo>
                  <a:pt x="28034" y="43218"/>
                </a:lnTo>
                <a:lnTo>
                  <a:pt x="91312" y="8343"/>
                </a:lnTo>
                <a:lnTo>
                  <a:pt x="92201" y="5448"/>
                </a:lnTo>
                <a:lnTo>
                  <a:pt x="89662" y="838"/>
                </a:lnTo>
                <a:lnTo>
                  <a:pt x="86740" y="0"/>
                </a:lnTo>
                <a:close/>
              </a:path>
              <a:path w="2587625" h="160020">
                <a:moveTo>
                  <a:pt x="9525" y="43218"/>
                </a:moveTo>
                <a:lnTo>
                  <a:pt x="9270" y="52743"/>
                </a:lnTo>
                <a:lnTo>
                  <a:pt x="26953" y="53182"/>
                </a:lnTo>
                <a:lnTo>
                  <a:pt x="25293" y="52158"/>
                </a:lnTo>
                <a:lnTo>
                  <a:pt x="11811" y="52158"/>
                </a:lnTo>
                <a:lnTo>
                  <a:pt x="11937" y="43929"/>
                </a:lnTo>
                <a:lnTo>
                  <a:pt x="26743" y="43929"/>
                </a:lnTo>
                <a:lnTo>
                  <a:pt x="27236" y="43657"/>
                </a:lnTo>
                <a:lnTo>
                  <a:pt x="9525" y="43218"/>
                </a:lnTo>
                <a:close/>
              </a:path>
              <a:path w="2587625" h="160020">
                <a:moveTo>
                  <a:pt x="11937" y="43929"/>
                </a:moveTo>
                <a:lnTo>
                  <a:pt x="11811" y="52158"/>
                </a:lnTo>
                <a:lnTo>
                  <a:pt x="18927" y="48236"/>
                </a:lnTo>
                <a:lnTo>
                  <a:pt x="11937" y="43929"/>
                </a:lnTo>
                <a:close/>
              </a:path>
              <a:path w="2587625" h="160020">
                <a:moveTo>
                  <a:pt x="18927" y="48236"/>
                </a:moveTo>
                <a:lnTo>
                  <a:pt x="11811" y="52158"/>
                </a:lnTo>
                <a:lnTo>
                  <a:pt x="25293" y="52158"/>
                </a:lnTo>
                <a:lnTo>
                  <a:pt x="18927" y="48236"/>
                </a:lnTo>
                <a:close/>
              </a:path>
              <a:path w="2587625" h="160020">
                <a:moveTo>
                  <a:pt x="26743" y="43929"/>
                </a:moveTo>
                <a:lnTo>
                  <a:pt x="11937" y="43929"/>
                </a:lnTo>
                <a:lnTo>
                  <a:pt x="18927" y="48236"/>
                </a:lnTo>
                <a:lnTo>
                  <a:pt x="26743" y="43929"/>
                </a:lnTo>
                <a:close/>
              </a:path>
              <a:path w="2587625" h="160020">
                <a:moveTo>
                  <a:pt x="28034" y="43218"/>
                </a:moveTo>
                <a:lnTo>
                  <a:pt x="9525" y="43218"/>
                </a:lnTo>
                <a:lnTo>
                  <a:pt x="27236" y="43657"/>
                </a:lnTo>
                <a:lnTo>
                  <a:pt x="28034" y="4321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78069" y="3652265"/>
            <a:ext cx="833755" cy="1739900"/>
          </a:xfrm>
          <a:custGeom>
            <a:avLst/>
            <a:gdLst/>
            <a:ahLst/>
            <a:cxnLst/>
            <a:rect l="l" t="t" r="r" b="b"/>
            <a:pathLst>
              <a:path w="833754" h="1739900">
                <a:moveTo>
                  <a:pt x="748538" y="1675764"/>
                </a:moveTo>
                <a:lnTo>
                  <a:pt x="745616" y="1676399"/>
                </a:lnTo>
                <a:lnTo>
                  <a:pt x="742568" y="1680717"/>
                </a:lnTo>
                <a:lnTo>
                  <a:pt x="743203" y="1683638"/>
                </a:lnTo>
                <a:lnTo>
                  <a:pt x="745363" y="1685162"/>
                </a:lnTo>
                <a:lnTo>
                  <a:pt x="824610" y="1739899"/>
                </a:lnTo>
                <a:lnTo>
                  <a:pt x="825193" y="1733422"/>
                </a:lnTo>
                <a:lnTo>
                  <a:pt x="816355" y="1733422"/>
                </a:lnTo>
                <a:lnTo>
                  <a:pt x="808872" y="1717462"/>
                </a:lnTo>
                <a:lnTo>
                  <a:pt x="750696" y="1677288"/>
                </a:lnTo>
                <a:lnTo>
                  <a:pt x="748538" y="1675764"/>
                </a:lnTo>
                <a:close/>
              </a:path>
              <a:path w="833754" h="1739900">
                <a:moveTo>
                  <a:pt x="808872" y="1717462"/>
                </a:moveTo>
                <a:lnTo>
                  <a:pt x="816355" y="1733422"/>
                </a:lnTo>
                <a:lnTo>
                  <a:pt x="821753" y="1730882"/>
                </a:lnTo>
                <a:lnTo>
                  <a:pt x="815847" y="1730882"/>
                </a:lnTo>
                <a:lnTo>
                  <a:pt x="816584" y="1722788"/>
                </a:lnTo>
                <a:lnTo>
                  <a:pt x="808872" y="1717462"/>
                </a:lnTo>
                <a:close/>
              </a:path>
              <a:path w="833754" h="1739900">
                <a:moveTo>
                  <a:pt x="826388" y="1638553"/>
                </a:moveTo>
                <a:lnTo>
                  <a:pt x="823976" y="1640458"/>
                </a:lnTo>
                <a:lnTo>
                  <a:pt x="823848" y="1642998"/>
                </a:lnTo>
                <a:lnTo>
                  <a:pt x="817450" y="1713276"/>
                </a:lnTo>
                <a:lnTo>
                  <a:pt x="824991" y="1729358"/>
                </a:lnTo>
                <a:lnTo>
                  <a:pt x="816355" y="1733422"/>
                </a:lnTo>
                <a:lnTo>
                  <a:pt x="825193" y="1733422"/>
                </a:lnTo>
                <a:lnTo>
                  <a:pt x="833335" y="1642998"/>
                </a:lnTo>
                <a:lnTo>
                  <a:pt x="833501" y="1641347"/>
                </a:lnTo>
                <a:lnTo>
                  <a:pt x="831595" y="1638934"/>
                </a:lnTo>
                <a:lnTo>
                  <a:pt x="828928" y="1638680"/>
                </a:lnTo>
                <a:lnTo>
                  <a:pt x="826388" y="1638553"/>
                </a:lnTo>
                <a:close/>
              </a:path>
              <a:path w="833754" h="1739900">
                <a:moveTo>
                  <a:pt x="816584" y="1722788"/>
                </a:moveTo>
                <a:lnTo>
                  <a:pt x="815847" y="1730882"/>
                </a:lnTo>
                <a:lnTo>
                  <a:pt x="823340" y="1727453"/>
                </a:lnTo>
                <a:lnTo>
                  <a:pt x="816584" y="1722788"/>
                </a:lnTo>
                <a:close/>
              </a:path>
              <a:path w="833754" h="1739900">
                <a:moveTo>
                  <a:pt x="817450" y="1713276"/>
                </a:moveTo>
                <a:lnTo>
                  <a:pt x="816584" y="1722788"/>
                </a:lnTo>
                <a:lnTo>
                  <a:pt x="823340" y="1727453"/>
                </a:lnTo>
                <a:lnTo>
                  <a:pt x="815847" y="1730882"/>
                </a:lnTo>
                <a:lnTo>
                  <a:pt x="821753" y="1730882"/>
                </a:lnTo>
                <a:lnTo>
                  <a:pt x="824991" y="1729358"/>
                </a:lnTo>
                <a:lnTo>
                  <a:pt x="817450" y="1713276"/>
                </a:lnTo>
                <a:close/>
              </a:path>
              <a:path w="833754" h="1739900">
                <a:moveTo>
                  <a:pt x="16915" y="17119"/>
                </a:moveTo>
                <a:lnTo>
                  <a:pt x="16050" y="26623"/>
                </a:lnTo>
                <a:lnTo>
                  <a:pt x="808872" y="1717462"/>
                </a:lnTo>
                <a:lnTo>
                  <a:pt x="816584" y="1722788"/>
                </a:lnTo>
                <a:lnTo>
                  <a:pt x="817450" y="1713276"/>
                </a:lnTo>
                <a:lnTo>
                  <a:pt x="24640" y="22463"/>
                </a:lnTo>
                <a:lnTo>
                  <a:pt x="16915" y="17119"/>
                </a:lnTo>
                <a:close/>
              </a:path>
              <a:path w="833754" h="1739900">
                <a:moveTo>
                  <a:pt x="8889" y="0"/>
                </a:moveTo>
                <a:lnTo>
                  <a:pt x="0" y="98678"/>
                </a:lnTo>
                <a:lnTo>
                  <a:pt x="1904" y="100964"/>
                </a:lnTo>
                <a:lnTo>
                  <a:pt x="7111" y="101472"/>
                </a:lnTo>
                <a:lnTo>
                  <a:pt x="9397" y="99440"/>
                </a:lnTo>
                <a:lnTo>
                  <a:pt x="9732" y="96011"/>
                </a:lnTo>
                <a:lnTo>
                  <a:pt x="16050" y="26623"/>
                </a:lnTo>
                <a:lnTo>
                  <a:pt x="8508" y="10540"/>
                </a:lnTo>
                <a:lnTo>
                  <a:pt x="17144" y="6476"/>
                </a:lnTo>
                <a:lnTo>
                  <a:pt x="18267" y="6476"/>
                </a:lnTo>
                <a:lnTo>
                  <a:pt x="8889" y="0"/>
                </a:lnTo>
                <a:close/>
              </a:path>
              <a:path w="833754" h="1739900">
                <a:moveTo>
                  <a:pt x="18267" y="6476"/>
                </a:moveTo>
                <a:lnTo>
                  <a:pt x="17144" y="6476"/>
                </a:lnTo>
                <a:lnTo>
                  <a:pt x="24640" y="22463"/>
                </a:lnTo>
                <a:lnTo>
                  <a:pt x="82676" y="62610"/>
                </a:lnTo>
                <a:lnTo>
                  <a:pt x="84962" y="64134"/>
                </a:lnTo>
                <a:lnTo>
                  <a:pt x="87883" y="63626"/>
                </a:lnTo>
                <a:lnTo>
                  <a:pt x="89407" y="61340"/>
                </a:lnTo>
                <a:lnTo>
                  <a:pt x="90804" y="59181"/>
                </a:lnTo>
                <a:lnTo>
                  <a:pt x="90296" y="56260"/>
                </a:lnTo>
                <a:lnTo>
                  <a:pt x="88137" y="54736"/>
                </a:lnTo>
                <a:lnTo>
                  <a:pt x="18267" y="6476"/>
                </a:lnTo>
                <a:close/>
              </a:path>
              <a:path w="833754" h="1739900">
                <a:moveTo>
                  <a:pt x="17144" y="6476"/>
                </a:moveTo>
                <a:lnTo>
                  <a:pt x="8508" y="10540"/>
                </a:lnTo>
                <a:lnTo>
                  <a:pt x="16050" y="26623"/>
                </a:lnTo>
                <a:lnTo>
                  <a:pt x="16915" y="17119"/>
                </a:lnTo>
                <a:lnTo>
                  <a:pt x="10159" y="12445"/>
                </a:lnTo>
                <a:lnTo>
                  <a:pt x="17652" y="9016"/>
                </a:lnTo>
                <a:lnTo>
                  <a:pt x="18335" y="9016"/>
                </a:lnTo>
                <a:lnTo>
                  <a:pt x="17144" y="6476"/>
                </a:lnTo>
                <a:close/>
              </a:path>
              <a:path w="833754" h="1739900">
                <a:moveTo>
                  <a:pt x="18335" y="9016"/>
                </a:moveTo>
                <a:lnTo>
                  <a:pt x="17652" y="9016"/>
                </a:lnTo>
                <a:lnTo>
                  <a:pt x="16915" y="17119"/>
                </a:lnTo>
                <a:lnTo>
                  <a:pt x="24640" y="22463"/>
                </a:lnTo>
                <a:lnTo>
                  <a:pt x="18335" y="9016"/>
                </a:lnTo>
                <a:close/>
              </a:path>
              <a:path w="833754" h="1739900">
                <a:moveTo>
                  <a:pt x="17652" y="9016"/>
                </a:moveTo>
                <a:lnTo>
                  <a:pt x="10159" y="12445"/>
                </a:lnTo>
                <a:lnTo>
                  <a:pt x="16915" y="17119"/>
                </a:lnTo>
                <a:lnTo>
                  <a:pt x="17652" y="901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3785" y="2904998"/>
            <a:ext cx="2784475" cy="2822575"/>
          </a:xfrm>
          <a:custGeom>
            <a:avLst/>
            <a:gdLst/>
            <a:ahLst/>
            <a:cxnLst/>
            <a:rect l="l" t="t" r="r" b="b"/>
            <a:pathLst>
              <a:path w="2784475" h="2822575">
                <a:moveTo>
                  <a:pt x="27050" y="2724492"/>
                </a:moveTo>
                <a:lnTo>
                  <a:pt x="24511" y="2726029"/>
                </a:lnTo>
                <a:lnTo>
                  <a:pt x="23875" y="2728582"/>
                </a:lnTo>
                <a:lnTo>
                  <a:pt x="0" y="2821952"/>
                </a:lnTo>
                <a:lnTo>
                  <a:pt x="12108" y="2818676"/>
                </a:lnTo>
                <a:lnTo>
                  <a:pt x="9906" y="2818676"/>
                </a:lnTo>
                <a:lnTo>
                  <a:pt x="3047" y="2811983"/>
                </a:lnTo>
                <a:lnTo>
                  <a:pt x="15576" y="2799285"/>
                </a:lnTo>
                <a:lnTo>
                  <a:pt x="33146" y="2730944"/>
                </a:lnTo>
                <a:lnTo>
                  <a:pt x="33781" y="2728391"/>
                </a:lnTo>
                <a:lnTo>
                  <a:pt x="32257" y="2725801"/>
                </a:lnTo>
                <a:lnTo>
                  <a:pt x="29718" y="2725140"/>
                </a:lnTo>
                <a:lnTo>
                  <a:pt x="27050" y="2724492"/>
                </a:lnTo>
                <a:close/>
              </a:path>
              <a:path w="2784475" h="2822575">
                <a:moveTo>
                  <a:pt x="15576" y="2799285"/>
                </a:moveTo>
                <a:lnTo>
                  <a:pt x="3047" y="2811983"/>
                </a:lnTo>
                <a:lnTo>
                  <a:pt x="9906" y="2818676"/>
                </a:lnTo>
                <a:lnTo>
                  <a:pt x="12149" y="2816402"/>
                </a:lnTo>
                <a:lnTo>
                  <a:pt x="11175" y="2816402"/>
                </a:lnTo>
                <a:lnTo>
                  <a:pt x="5333" y="2810624"/>
                </a:lnTo>
                <a:lnTo>
                  <a:pt x="13208" y="2808496"/>
                </a:lnTo>
                <a:lnTo>
                  <a:pt x="15576" y="2799285"/>
                </a:lnTo>
                <a:close/>
              </a:path>
              <a:path w="2784475" h="2822575">
                <a:moveTo>
                  <a:pt x="93090" y="2786913"/>
                </a:moveTo>
                <a:lnTo>
                  <a:pt x="22400" y="2806013"/>
                </a:lnTo>
                <a:lnTo>
                  <a:pt x="9906" y="2818676"/>
                </a:lnTo>
                <a:lnTo>
                  <a:pt x="12108" y="2818676"/>
                </a:lnTo>
                <a:lnTo>
                  <a:pt x="95503" y="2796108"/>
                </a:lnTo>
                <a:lnTo>
                  <a:pt x="97027" y="2793491"/>
                </a:lnTo>
                <a:lnTo>
                  <a:pt x="96393" y="2790952"/>
                </a:lnTo>
                <a:lnTo>
                  <a:pt x="95631" y="2788412"/>
                </a:lnTo>
                <a:lnTo>
                  <a:pt x="93090" y="2786913"/>
                </a:lnTo>
                <a:close/>
              </a:path>
              <a:path w="2784475" h="2822575">
                <a:moveTo>
                  <a:pt x="13208" y="2808496"/>
                </a:moveTo>
                <a:lnTo>
                  <a:pt x="5333" y="2810624"/>
                </a:lnTo>
                <a:lnTo>
                  <a:pt x="11175" y="2816402"/>
                </a:lnTo>
                <a:lnTo>
                  <a:pt x="13208" y="2808496"/>
                </a:lnTo>
                <a:close/>
              </a:path>
              <a:path w="2784475" h="2822575">
                <a:moveTo>
                  <a:pt x="22400" y="2806013"/>
                </a:moveTo>
                <a:lnTo>
                  <a:pt x="13208" y="2808496"/>
                </a:lnTo>
                <a:lnTo>
                  <a:pt x="11175" y="2816402"/>
                </a:lnTo>
                <a:lnTo>
                  <a:pt x="12149" y="2816402"/>
                </a:lnTo>
                <a:lnTo>
                  <a:pt x="22400" y="2806013"/>
                </a:lnTo>
                <a:close/>
              </a:path>
              <a:path w="2784475" h="2822575">
                <a:moveTo>
                  <a:pt x="2771134" y="13431"/>
                </a:moveTo>
                <a:lnTo>
                  <a:pt x="2762018" y="15894"/>
                </a:lnTo>
                <a:lnTo>
                  <a:pt x="15576" y="2799285"/>
                </a:lnTo>
                <a:lnTo>
                  <a:pt x="13208" y="2808496"/>
                </a:lnTo>
                <a:lnTo>
                  <a:pt x="22400" y="2806013"/>
                </a:lnTo>
                <a:lnTo>
                  <a:pt x="2768797" y="22576"/>
                </a:lnTo>
                <a:lnTo>
                  <a:pt x="2771134" y="13431"/>
                </a:lnTo>
                <a:close/>
              </a:path>
              <a:path w="2784475" h="2822575">
                <a:moveTo>
                  <a:pt x="2783658" y="3175"/>
                </a:moveTo>
                <a:lnTo>
                  <a:pt x="2774568" y="3175"/>
                </a:lnTo>
                <a:lnTo>
                  <a:pt x="2781300" y="9905"/>
                </a:lnTo>
                <a:lnTo>
                  <a:pt x="2768797" y="22576"/>
                </a:lnTo>
                <a:lnTo>
                  <a:pt x="2750692" y="93472"/>
                </a:lnTo>
                <a:lnTo>
                  <a:pt x="2752216" y="96138"/>
                </a:lnTo>
                <a:lnTo>
                  <a:pt x="2757297" y="97409"/>
                </a:lnTo>
                <a:lnTo>
                  <a:pt x="2759837" y="95885"/>
                </a:lnTo>
                <a:lnTo>
                  <a:pt x="2760472" y="93344"/>
                </a:lnTo>
                <a:lnTo>
                  <a:pt x="2783658" y="3175"/>
                </a:lnTo>
                <a:close/>
              </a:path>
              <a:path w="2784475" h="2822575">
                <a:moveTo>
                  <a:pt x="2784475" y="0"/>
                </a:moveTo>
                <a:lnTo>
                  <a:pt x="2691384" y="25146"/>
                </a:lnTo>
                <a:lnTo>
                  <a:pt x="2688843" y="25780"/>
                </a:lnTo>
                <a:lnTo>
                  <a:pt x="2687319" y="28448"/>
                </a:lnTo>
                <a:lnTo>
                  <a:pt x="2688081" y="30987"/>
                </a:lnTo>
                <a:lnTo>
                  <a:pt x="2688716" y="33527"/>
                </a:lnTo>
                <a:lnTo>
                  <a:pt x="2691384" y="34925"/>
                </a:lnTo>
                <a:lnTo>
                  <a:pt x="2693924" y="34289"/>
                </a:lnTo>
                <a:lnTo>
                  <a:pt x="2762018" y="15894"/>
                </a:lnTo>
                <a:lnTo>
                  <a:pt x="2774568" y="3175"/>
                </a:lnTo>
                <a:lnTo>
                  <a:pt x="2783658" y="3175"/>
                </a:lnTo>
                <a:lnTo>
                  <a:pt x="2784475" y="0"/>
                </a:lnTo>
                <a:close/>
              </a:path>
              <a:path w="2784475" h="2822575">
                <a:moveTo>
                  <a:pt x="2776854" y="5461"/>
                </a:moveTo>
                <a:lnTo>
                  <a:pt x="2773172" y="5461"/>
                </a:lnTo>
                <a:lnTo>
                  <a:pt x="2779014" y="11302"/>
                </a:lnTo>
                <a:lnTo>
                  <a:pt x="2771134" y="13431"/>
                </a:lnTo>
                <a:lnTo>
                  <a:pt x="2768797" y="22576"/>
                </a:lnTo>
                <a:lnTo>
                  <a:pt x="2781300" y="9905"/>
                </a:lnTo>
                <a:lnTo>
                  <a:pt x="2776854" y="5461"/>
                </a:lnTo>
                <a:close/>
              </a:path>
              <a:path w="2784475" h="2822575">
                <a:moveTo>
                  <a:pt x="2774568" y="3175"/>
                </a:moveTo>
                <a:lnTo>
                  <a:pt x="2762018" y="15894"/>
                </a:lnTo>
                <a:lnTo>
                  <a:pt x="2771134" y="13431"/>
                </a:lnTo>
                <a:lnTo>
                  <a:pt x="2773172" y="5461"/>
                </a:lnTo>
                <a:lnTo>
                  <a:pt x="2776854" y="5461"/>
                </a:lnTo>
                <a:lnTo>
                  <a:pt x="2774568" y="3175"/>
                </a:lnTo>
                <a:close/>
              </a:path>
              <a:path w="2784475" h="2822575">
                <a:moveTo>
                  <a:pt x="2773172" y="5461"/>
                </a:moveTo>
                <a:lnTo>
                  <a:pt x="2771134" y="13431"/>
                </a:lnTo>
                <a:lnTo>
                  <a:pt x="2779014" y="11302"/>
                </a:lnTo>
                <a:lnTo>
                  <a:pt x="2773172" y="546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4057" y="4489577"/>
            <a:ext cx="191769" cy="193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054" y="4608448"/>
            <a:ext cx="2945765" cy="1383665"/>
          </a:xfrm>
          <a:custGeom>
            <a:avLst/>
            <a:gdLst/>
            <a:ahLst/>
            <a:cxnLst/>
            <a:rect l="l" t="t" r="r" b="b"/>
            <a:pathLst>
              <a:path w="2945765" h="1383664">
                <a:moveTo>
                  <a:pt x="2919115" y="1366749"/>
                </a:moveTo>
                <a:lnTo>
                  <a:pt x="2846197" y="1373632"/>
                </a:lnTo>
                <a:lnTo>
                  <a:pt x="2844292" y="1375956"/>
                </a:lnTo>
                <a:lnTo>
                  <a:pt x="2844799" y="1381201"/>
                </a:lnTo>
                <a:lnTo>
                  <a:pt x="2847212" y="1383118"/>
                </a:lnTo>
                <a:lnTo>
                  <a:pt x="2942005" y="1374152"/>
                </a:lnTo>
                <a:lnTo>
                  <a:pt x="2935097" y="1374152"/>
                </a:lnTo>
                <a:lnTo>
                  <a:pt x="2919115" y="1366749"/>
                </a:lnTo>
                <a:close/>
              </a:path>
              <a:path w="2945765" h="1383664">
                <a:moveTo>
                  <a:pt x="2928529" y="1365860"/>
                </a:moveTo>
                <a:lnTo>
                  <a:pt x="2919115" y="1366749"/>
                </a:lnTo>
                <a:lnTo>
                  <a:pt x="2935097" y="1374152"/>
                </a:lnTo>
                <a:lnTo>
                  <a:pt x="2935850" y="1372552"/>
                </a:lnTo>
                <a:lnTo>
                  <a:pt x="2933192" y="1372552"/>
                </a:lnTo>
                <a:lnTo>
                  <a:pt x="2928529" y="1365860"/>
                </a:lnTo>
                <a:close/>
              </a:path>
              <a:path w="2945765" h="1383664">
                <a:moveTo>
                  <a:pt x="2886074" y="1292059"/>
                </a:moveTo>
                <a:lnTo>
                  <a:pt x="2881757" y="1295069"/>
                </a:lnTo>
                <a:lnTo>
                  <a:pt x="2881248" y="1298028"/>
                </a:lnTo>
                <a:lnTo>
                  <a:pt x="2882772" y="1300187"/>
                </a:lnTo>
                <a:lnTo>
                  <a:pt x="2923108" y="1358080"/>
                </a:lnTo>
                <a:lnTo>
                  <a:pt x="2939160" y="1365516"/>
                </a:lnTo>
                <a:lnTo>
                  <a:pt x="2935097" y="1374152"/>
                </a:lnTo>
                <a:lnTo>
                  <a:pt x="2942005" y="1374152"/>
                </a:lnTo>
                <a:lnTo>
                  <a:pt x="2945765" y="1373797"/>
                </a:lnTo>
                <a:lnTo>
                  <a:pt x="2890647" y="1294739"/>
                </a:lnTo>
                <a:lnTo>
                  <a:pt x="2889122" y="1292580"/>
                </a:lnTo>
                <a:lnTo>
                  <a:pt x="2886074" y="1292059"/>
                </a:lnTo>
                <a:close/>
              </a:path>
              <a:path w="2945765" h="1383664">
                <a:moveTo>
                  <a:pt x="2936747" y="1365084"/>
                </a:moveTo>
                <a:lnTo>
                  <a:pt x="2928529" y="1365860"/>
                </a:lnTo>
                <a:lnTo>
                  <a:pt x="2933192" y="1372552"/>
                </a:lnTo>
                <a:lnTo>
                  <a:pt x="2936747" y="1365084"/>
                </a:lnTo>
                <a:close/>
              </a:path>
              <a:path w="2945765" h="1383664">
                <a:moveTo>
                  <a:pt x="2938228" y="1365084"/>
                </a:moveTo>
                <a:lnTo>
                  <a:pt x="2936747" y="1365084"/>
                </a:lnTo>
                <a:lnTo>
                  <a:pt x="2933192" y="1372552"/>
                </a:lnTo>
                <a:lnTo>
                  <a:pt x="2935850" y="1372552"/>
                </a:lnTo>
                <a:lnTo>
                  <a:pt x="2939160" y="1365516"/>
                </a:lnTo>
                <a:lnTo>
                  <a:pt x="2938228" y="1365084"/>
                </a:lnTo>
                <a:close/>
              </a:path>
              <a:path w="2945765" h="1383664">
                <a:moveTo>
                  <a:pt x="26750" y="16340"/>
                </a:moveTo>
                <a:lnTo>
                  <a:pt x="17244" y="17248"/>
                </a:lnTo>
                <a:lnTo>
                  <a:pt x="22598" y="24935"/>
                </a:lnTo>
                <a:lnTo>
                  <a:pt x="2919115" y="1366749"/>
                </a:lnTo>
                <a:lnTo>
                  <a:pt x="2928529" y="1365860"/>
                </a:lnTo>
                <a:lnTo>
                  <a:pt x="2923108" y="1358080"/>
                </a:lnTo>
                <a:lnTo>
                  <a:pt x="26750" y="16340"/>
                </a:lnTo>
                <a:close/>
              </a:path>
              <a:path w="2945765" h="1383664">
                <a:moveTo>
                  <a:pt x="2923108" y="1358080"/>
                </a:moveTo>
                <a:lnTo>
                  <a:pt x="2928529" y="1365860"/>
                </a:lnTo>
                <a:lnTo>
                  <a:pt x="2936747" y="1365084"/>
                </a:lnTo>
                <a:lnTo>
                  <a:pt x="2938228" y="1365084"/>
                </a:lnTo>
                <a:lnTo>
                  <a:pt x="2923108" y="1358080"/>
                </a:lnTo>
                <a:close/>
              </a:path>
              <a:path w="2945765" h="1383664">
                <a:moveTo>
                  <a:pt x="98551" y="0"/>
                </a:moveTo>
                <a:lnTo>
                  <a:pt x="0" y="9270"/>
                </a:lnTo>
                <a:lnTo>
                  <a:pt x="55118" y="88392"/>
                </a:lnTo>
                <a:lnTo>
                  <a:pt x="56641" y="90550"/>
                </a:lnTo>
                <a:lnTo>
                  <a:pt x="59689" y="91058"/>
                </a:lnTo>
                <a:lnTo>
                  <a:pt x="64007" y="88011"/>
                </a:lnTo>
                <a:lnTo>
                  <a:pt x="64515" y="85089"/>
                </a:lnTo>
                <a:lnTo>
                  <a:pt x="62991" y="82931"/>
                </a:lnTo>
                <a:lnTo>
                  <a:pt x="22598" y="24935"/>
                </a:lnTo>
                <a:lnTo>
                  <a:pt x="6603" y="17525"/>
                </a:lnTo>
                <a:lnTo>
                  <a:pt x="10668" y="8889"/>
                </a:lnTo>
                <a:lnTo>
                  <a:pt x="99892" y="8889"/>
                </a:lnTo>
                <a:lnTo>
                  <a:pt x="101472" y="7112"/>
                </a:lnTo>
                <a:lnTo>
                  <a:pt x="100964" y="1905"/>
                </a:lnTo>
                <a:lnTo>
                  <a:pt x="98551" y="0"/>
                </a:lnTo>
                <a:close/>
              </a:path>
              <a:path w="2945765" h="1383664">
                <a:moveTo>
                  <a:pt x="10668" y="8889"/>
                </a:moveTo>
                <a:lnTo>
                  <a:pt x="6603" y="17525"/>
                </a:lnTo>
                <a:lnTo>
                  <a:pt x="22598" y="24935"/>
                </a:lnTo>
                <a:lnTo>
                  <a:pt x="17791" y="18033"/>
                </a:lnTo>
                <a:lnTo>
                  <a:pt x="9016" y="18033"/>
                </a:lnTo>
                <a:lnTo>
                  <a:pt x="12572" y="10540"/>
                </a:lnTo>
                <a:lnTo>
                  <a:pt x="14231" y="10540"/>
                </a:lnTo>
                <a:lnTo>
                  <a:pt x="10668" y="8889"/>
                </a:lnTo>
                <a:close/>
              </a:path>
              <a:path w="2945765" h="1383664">
                <a:moveTo>
                  <a:pt x="12572" y="10540"/>
                </a:moveTo>
                <a:lnTo>
                  <a:pt x="9016" y="18033"/>
                </a:lnTo>
                <a:lnTo>
                  <a:pt x="17244" y="17248"/>
                </a:lnTo>
                <a:lnTo>
                  <a:pt x="12572" y="10540"/>
                </a:lnTo>
                <a:close/>
              </a:path>
              <a:path w="2945765" h="1383664">
                <a:moveTo>
                  <a:pt x="17244" y="17248"/>
                </a:moveTo>
                <a:lnTo>
                  <a:pt x="9016" y="18033"/>
                </a:lnTo>
                <a:lnTo>
                  <a:pt x="17791" y="18033"/>
                </a:lnTo>
                <a:lnTo>
                  <a:pt x="17244" y="17248"/>
                </a:lnTo>
                <a:close/>
              </a:path>
              <a:path w="2945765" h="1383664">
                <a:moveTo>
                  <a:pt x="14231" y="10540"/>
                </a:moveTo>
                <a:lnTo>
                  <a:pt x="12572" y="10540"/>
                </a:lnTo>
                <a:lnTo>
                  <a:pt x="17244" y="17248"/>
                </a:lnTo>
                <a:lnTo>
                  <a:pt x="26750" y="16340"/>
                </a:lnTo>
                <a:lnTo>
                  <a:pt x="14231" y="10540"/>
                </a:lnTo>
                <a:close/>
              </a:path>
              <a:path w="2945765" h="1383664">
                <a:moveTo>
                  <a:pt x="99892" y="8889"/>
                </a:moveTo>
                <a:lnTo>
                  <a:pt x="10668" y="8889"/>
                </a:lnTo>
                <a:lnTo>
                  <a:pt x="26750" y="16340"/>
                </a:lnTo>
                <a:lnTo>
                  <a:pt x="99440" y="9398"/>
                </a:lnTo>
                <a:lnTo>
                  <a:pt x="99892" y="888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3576" y="3344545"/>
            <a:ext cx="526415" cy="377190"/>
          </a:xfrm>
          <a:custGeom>
            <a:avLst/>
            <a:gdLst/>
            <a:ahLst/>
            <a:cxnLst/>
            <a:rect l="l" t="t" r="r" b="b"/>
            <a:pathLst>
              <a:path w="526414" h="377189">
                <a:moveTo>
                  <a:pt x="428371" y="358266"/>
                </a:moveTo>
                <a:lnTo>
                  <a:pt x="425958" y="360298"/>
                </a:lnTo>
                <a:lnTo>
                  <a:pt x="425703" y="362838"/>
                </a:lnTo>
                <a:lnTo>
                  <a:pt x="425576" y="365505"/>
                </a:lnTo>
                <a:lnTo>
                  <a:pt x="427482" y="367791"/>
                </a:lnTo>
                <a:lnTo>
                  <a:pt x="526034" y="377062"/>
                </a:lnTo>
                <a:lnTo>
                  <a:pt x="525294" y="375411"/>
                </a:lnTo>
                <a:lnTo>
                  <a:pt x="515620" y="375411"/>
                </a:lnTo>
                <a:lnTo>
                  <a:pt x="501434" y="365245"/>
                </a:lnTo>
                <a:lnTo>
                  <a:pt x="428371" y="358266"/>
                </a:lnTo>
                <a:close/>
              </a:path>
              <a:path w="526414" h="377189">
                <a:moveTo>
                  <a:pt x="501434" y="365245"/>
                </a:moveTo>
                <a:lnTo>
                  <a:pt x="515620" y="375411"/>
                </a:lnTo>
                <a:lnTo>
                  <a:pt x="516962" y="373506"/>
                </a:lnTo>
                <a:lnTo>
                  <a:pt x="513969" y="373506"/>
                </a:lnTo>
                <a:lnTo>
                  <a:pt x="510662" y="366126"/>
                </a:lnTo>
                <a:lnTo>
                  <a:pt x="501434" y="365245"/>
                </a:lnTo>
                <a:close/>
              </a:path>
              <a:path w="526414" h="377189">
                <a:moveTo>
                  <a:pt x="482726" y="285622"/>
                </a:moveTo>
                <a:lnTo>
                  <a:pt x="480313" y="286765"/>
                </a:lnTo>
                <a:lnTo>
                  <a:pt x="477900" y="287781"/>
                </a:lnTo>
                <a:lnTo>
                  <a:pt x="476885" y="290575"/>
                </a:lnTo>
                <a:lnTo>
                  <a:pt x="477900" y="292988"/>
                </a:lnTo>
                <a:lnTo>
                  <a:pt x="506749" y="357390"/>
                </a:lnTo>
                <a:lnTo>
                  <a:pt x="521081" y="367664"/>
                </a:lnTo>
                <a:lnTo>
                  <a:pt x="515620" y="375411"/>
                </a:lnTo>
                <a:lnTo>
                  <a:pt x="525294" y="375411"/>
                </a:lnTo>
                <a:lnTo>
                  <a:pt x="486663" y="289178"/>
                </a:lnTo>
                <a:lnTo>
                  <a:pt x="485521" y="286765"/>
                </a:lnTo>
                <a:lnTo>
                  <a:pt x="482726" y="285622"/>
                </a:lnTo>
                <a:close/>
              </a:path>
              <a:path w="526414" h="377189">
                <a:moveTo>
                  <a:pt x="510662" y="366126"/>
                </a:moveTo>
                <a:lnTo>
                  <a:pt x="513969" y="373506"/>
                </a:lnTo>
                <a:lnTo>
                  <a:pt x="518795" y="366902"/>
                </a:lnTo>
                <a:lnTo>
                  <a:pt x="510662" y="366126"/>
                </a:lnTo>
                <a:close/>
              </a:path>
              <a:path w="526414" h="377189">
                <a:moveTo>
                  <a:pt x="506749" y="357390"/>
                </a:moveTo>
                <a:lnTo>
                  <a:pt x="510662" y="366126"/>
                </a:lnTo>
                <a:lnTo>
                  <a:pt x="518795" y="366902"/>
                </a:lnTo>
                <a:lnTo>
                  <a:pt x="513969" y="373506"/>
                </a:lnTo>
                <a:lnTo>
                  <a:pt x="516962" y="373506"/>
                </a:lnTo>
                <a:lnTo>
                  <a:pt x="521081" y="367664"/>
                </a:lnTo>
                <a:lnTo>
                  <a:pt x="506749" y="357390"/>
                </a:lnTo>
                <a:close/>
              </a:path>
              <a:path w="526414" h="377189">
                <a:moveTo>
                  <a:pt x="15424" y="11055"/>
                </a:moveTo>
                <a:lnTo>
                  <a:pt x="19282" y="19668"/>
                </a:lnTo>
                <a:lnTo>
                  <a:pt x="501434" y="365245"/>
                </a:lnTo>
                <a:lnTo>
                  <a:pt x="510662" y="366126"/>
                </a:lnTo>
                <a:lnTo>
                  <a:pt x="506749" y="357390"/>
                </a:lnTo>
                <a:lnTo>
                  <a:pt x="24901" y="11946"/>
                </a:lnTo>
                <a:lnTo>
                  <a:pt x="15424" y="11055"/>
                </a:lnTo>
                <a:close/>
              </a:path>
              <a:path w="526414" h="377189">
                <a:moveTo>
                  <a:pt x="0" y="0"/>
                </a:moveTo>
                <a:lnTo>
                  <a:pt x="39370" y="88010"/>
                </a:lnTo>
                <a:lnTo>
                  <a:pt x="40512" y="90424"/>
                </a:lnTo>
                <a:lnTo>
                  <a:pt x="43307" y="91439"/>
                </a:lnTo>
                <a:lnTo>
                  <a:pt x="45720" y="90424"/>
                </a:lnTo>
                <a:lnTo>
                  <a:pt x="48133" y="89280"/>
                </a:lnTo>
                <a:lnTo>
                  <a:pt x="49149" y="86487"/>
                </a:lnTo>
                <a:lnTo>
                  <a:pt x="48133" y="84074"/>
                </a:lnTo>
                <a:lnTo>
                  <a:pt x="19282" y="19668"/>
                </a:lnTo>
                <a:lnTo>
                  <a:pt x="4952" y="9397"/>
                </a:lnTo>
                <a:lnTo>
                  <a:pt x="10540" y="1650"/>
                </a:lnTo>
                <a:lnTo>
                  <a:pt x="17579" y="1650"/>
                </a:lnTo>
                <a:lnTo>
                  <a:pt x="0" y="0"/>
                </a:lnTo>
                <a:close/>
              </a:path>
              <a:path w="526414" h="377189">
                <a:moveTo>
                  <a:pt x="10540" y="1650"/>
                </a:moveTo>
                <a:lnTo>
                  <a:pt x="4952" y="9397"/>
                </a:lnTo>
                <a:lnTo>
                  <a:pt x="19282" y="19668"/>
                </a:lnTo>
                <a:lnTo>
                  <a:pt x="15424" y="11055"/>
                </a:lnTo>
                <a:lnTo>
                  <a:pt x="7238" y="10287"/>
                </a:lnTo>
                <a:lnTo>
                  <a:pt x="12064" y="3555"/>
                </a:lnTo>
                <a:lnTo>
                  <a:pt x="13198" y="3555"/>
                </a:lnTo>
                <a:lnTo>
                  <a:pt x="10540" y="1650"/>
                </a:lnTo>
                <a:close/>
              </a:path>
              <a:path w="526414" h="377189">
                <a:moveTo>
                  <a:pt x="17579" y="1650"/>
                </a:moveTo>
                <a:lnTo>
                  <a:pt x="10540" y="1650"/>
                </a:lnTo>
                <a:lnTo>
                  <a:pt x="24901" y="11946"/>
                </a:lnTo>
                <a:lnTo>
                  <a:pt x="97662" y="18795"/>
                </a:lnTo>
                <a:lnTo>
                  <a:pt x="100075" y="16890"/>
                </a:lnTo>
                <a:lnTo>
                  <a:pt x="100584" y="11683"/>
                </a:lnTo>
                <a:lnTo>
                  <a:pt x="98551" y="9270"/>
                </a:lnTo>
                <a:lnTo>
                  <a:pt x="17579" y="1650"/>
                </a:lnTo>
                <a:close/>
              </a:path>
              <a:path w="526414" h="377189">
                <a:moveTo>
                  <a:pt x="13198" y="3555"/>
                </a:moveTo>
                <a:lnTo>
                  <a:pt x="12064" y="3555"/>
                </a:lnTo>
                <a:lnTo>
                  <a:pt x="15424" y="11055"/>
                </a:lnTo>
                <a:lnTo>
                  <a:pt x="24901" y="11946"/>
                </a:lnTo>
                <a:lnTo>
                  <a:pt x="13198" y="3555"/>
                </a:lnTo>
                <a:close/>
              </a:path>
              <a:path w="526414" h="377189">
                <a:moveTo>
                  <a:pt x="12064" y="3555"/>
                </a:moveTo>
                <a:lnTo>
                  <a:pt x="7238" y="10287"/>
                </a:lnTo>
                <a:lnTo>
                  <a:pt x="15424" y="11055"/>
                </a:lnTo>
                <a:lnTo>
                  <a:pt x="12064" y="355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87623" y="3475228"/>
            <a:ext cx="1024890" cy="437515"/>
          </a:xfrm>
          <a:custGeom>
            <a:avLst/>
            <a:gdLst/>
            <a:ahLst/>
            <a:cxnLst/>
            <a:rect l="l" t="t" r="r" b="b"/>
            <a:pathLst>
              <a:path w="1024889" h="437514">
                <a:moveTo>
                  <a:pt x="64134" y="343916"/>
                </a:moveTo>
                <a:lnTo>
                  <a:pt x="61087" y="344297"/>
                </a:lnTo>
                <a:lnTo>
                  <a:pt x="59436" y="346329"/>
                </a:lnTo>
                <a:lnTo>
                  <a:pt x="0" y="422275"/>
                </a:lnTo>
                <a:lnTo>
                  <a:pt x="97917" y="437007"/>
                </a:lnTo>
                <a:lnTo>
                  <a:pt x="100456" y="435229"/>
                </a:lnTo>
                <a:lnTo>
                  <a:pt x="101218" y="430022"/>
                </a:lnTo>
                <a:lnTo>
                  <a:pt x="99440" y="427609"/>
                </a:lnTo>
                <a:lnTo>
                  <a:pt x="69928" y="423164"/>
                </a:lnTo>
                <a:lnTo>
                  <a:pt x="10668" y="423164"/>
                </a:lnTo>
                <a:lnTo>
                  <a:pt x="7112" y="414274"/>
                </a:lnTo>
                <a:lnTo>
                  <a:pt x="23408" y="407792"/>
                </a:lnTo>
                <a:lnTo>
                  <a:pt x="66928" y="352171"/>
                </a:lnTo>
                <a:lnTo>
                  <a:pt x="68580" y="350139"/>
                </a:lnTo>
                <a:lnTo>
                  <a:pt x="68199" y="347218"/>
                </a:lnTo>
                <a:lnTo>
                  <a:pt x="64134" y="343916"/>
                </a:lnTo>
                <a:close/>
              </a:path>
              <a:path w="1024889" h="437514">
                <a:moveTo>
                  <a:pt x="23408" y="407792"/>
                </a:moveTo>
                <a:lnTo>
                  <a:pt x="7112" y="414274"/>
                </a:lnTo>
                <a:lnTo>
                  <a:pt x="10668" y="423164"/>
                </a:lnTo>
                <a:lnTo>
                  <a:pt x="14497" y="421640"/>
                </a:lnTo>
                <a:lnTo>
                  <a:pt x="12573" y="421640"/>
                </a:lnTo>
                <a:lnTo>
                  <a:pt x="9525" y="414020"/>
                </a:lnTo>
                <a:lnTo>
                  <a:pt x="18535" y="414020"/>
                </a:lnTo>
                <a:lnTo>
                  <a:pt x="23408" y="407792"/>
                </a:lnTo>
                <a:close/>
              </a:path>
              <a:path w="1024889" h="437514">
                <a:moveTo>
                  <a:pt x="26999" y="416665"/>
                </a:moveTo>
                <a:lnTo>
                  <a:pt x="10668" y="423164"/>
                </a:lnTo>
                <a:lnTo>
                  <a:pt x="69928" y="423164"/>
                </a:lnTo>
                <a:lnTo>
                  <a:pt x="26999" y="416665"/>
                </a:lnTo>
                <a:close/>
              </a:path>
              <a:path w="1024889" h="437514">
                <a:moveTo>
                  <a:pt x="9525" y="414020"/>
                </a:moveTo>
                <a:lnTo>
                  <a:pt x="12573" y="421640"/>
                </a:lnTo>
                <a:lnTo>
                  <a:pt x="17581" y="415239"/>
                </a:lnTo>
                <a:lnTo>
                  <a:pt x="9525" y="414020"/>
                </a:lnTo>
                <a:close/>
              </a:path>
              <a:path w="1024889" h="437514">
                <a:moveTo>
                  <a:pt x="17581" y="415239"/>
                </a:moveTo>
                <a:lnTo>
                  <a:pt x="12573" y="421640"/>
                </a:lnTo>
                <a:lnTo>
                  <a:pt x="14497" y="421640"/>
                </a:lnTo>
                <a:lnTo>
                  <a:pt x="26999" y="416665"/>
                </a:lnTo>
                <a:lnTo>
                  <a:pt x="17581" y="415239"/>
                </a:lnTo>
                <a:close/>
              </a:path>
              <a:path w="1024889" h="437514">
                <a:moveTo>
                  <a:pt x="997469" y="20354"/>
                </a:moveTo>
                <a:lnTo>
                  <a:pt x="23408" y="407792"/>
                </a:lnTo>
                <a:lnTo>
                  <a:pt x="17581" y="415239"/>
                </a:lnTo>
                <a:lnTo>
                  <a:pt x="26999" y="416665"/>
                </a:lnTo>
                <a:lnTo>
                  <a:pt x="1001114" y="29034"/>
                </a:lnTo>
                <a:lnTo>
                  <a:pt x="1006800" y="21767"/>
                </a:lnTo>
                <a:lnTo>
                  <a:pt x="997469" y="20354"/>
                </a:lnTo>
                <a:close/>
              </a:path>
              <a:path w="1024889" h="437514">
                <a:moveTo>
                  <a:pt x="18535" y="414020"/>
                </a:moveTo>
                <a:lnTo>
                  <a:pt x="9525" y="414020"/>
                </a:lnTo>
                <a:lnTo>
                  <a:pt x="17581" y="415239"/>
                </a:lnTo>
                <a:lnTo>
                  <a:pt x="18535" y="414020"/>
                </a:lnTo>
                <a:close/>
              </a:path>
              <a:path w="1024889" h="437514">
                <a:moveTo>
                  <a:pt x="1018473" y="13843"/>
                </a:moveTo>
                <a:lnTo>
                  <a:pt x="1013840" y="13843"/>
                </a:lnTo>
                <a:lnTo>
                  <a:pt x="1017270" y="22606"/>
                </a:lnTo>
                <a:lnTo>
                  <a:pt x="1001114" y="29034"/>
                </a:lnTo>
                <a:lnTo>
                  <a:pt x="957452" y="84836"/>
                </a:lnTo>
                <a:lnTo>
                  <a:pt x="955801" y="86868"/>
                </a:lnTo>
                <a:lnTo>
                  <a:pt x="956183" y="89788"/>
                </a:lnTo>
                <a:lnTo>
                  <a:pt x="960247" y="93091"/>
                </a:lnTo>
                <a:lnTo>
                  <a:pt x="963295" y="92710"/>
                </a:lnTo>
                <a:lnTo>
                  <a:pt x="964946" y="90677"/>
                </a:lnTo>
                <a:lnTo>
                  <a:pt x="1024381" y="14732"/>
                </a:lnTo>
                <a:lnTo>
                  <a:pt x="1018473" y="13843"/>
                </a:lnTo>
                <a:close/>
              </a:path>
              <a:path w="1024889" h="437514">
                <a:moveTo>
                  <a:pt x="1006800" y="21767"/>
                </a:moveTo>
                <a:lnTo>
                  <a:pt x="1001114" y="29034"/>
                </a:lnTo>
                <a:lnTo>
                  <a:pt x="1016312" y="22987"/>
                </a:lnTo>
                <a:lnTo>
                  <a:pt x="1014856" y="22987"/>
                </a:lnTo>
                <a:lnTo>
                  <a:pt x="1006800" y="21767"/>
                </a:lnTo>
                <a:close/>
              </a:path>
              <a:path w="1024889" h="437514">
                <a:moveTo>
                  <a:pt x="1011809" y="15367"/>
                </a:moveTo>
                <a:lnTo>
                  <a:pt x="1006800" y="21767"/>
                </a:lnTo>
                <a:lnTo>
                  <a:pt x="1014856" y="22987"/>
                </a:lnTo>
                <a:lnTo>
                  <a:pt x="1011809" y="15367"/>
                </a:lnTo>
                <a:close/>
              </a:path>
              <a:path w="1024889" h="437514">
                <a:moveTo>
                  <a:pt x="1014437" y="15367"/>
                </a:moveTo>
                <a:lnTo>
                  <a:pt x="1011809" y="15367"/>
                </a:lnTo>
                <a:lnTo>
                  <a:pt x="1014856" y="22987"/>
                </a:lnTo>
                <a:lnTo>
                  <a:pt x="1016312" y="22987"/>
                </a:lnTo>
                <a:lnTo>
                  <a:pt x="1017270" y="22606"/>
                </a:lnTo>
                <a:lnTo>
                  <a:pt x="1014437" y="15367"/>
                </a:lnTo>
                <a:close/>
              </a:path>
              <a:path w="1024889" h="437514">
                <a:moveTo>
                  <a:pt x="1013840" y="13843"/>
                </a:moveTo>
                <a:lnTo>
                  <a:pt x="997469" y="20354"/>
                </a:lnTo>
                <a:lnTo>
                  <a:pt x="1006800" y="21767"/>
                </a:lnTo>
                <a:lnTo>
                  <a:pt x="1011809" y="15367"/>
                </a:lnTo>
                <a:lnTo>
                  <a:pt x="1014437" y="15367"/>
                </a:lnTo>
                <a:lnTo>
                  <a:pt x="1013840" y="13843"/>
                </a:lnTo>
                <a:close/>
              </a:path>
              <a:path w="1024889" h="437514">
                <a:moveTo>
                  <a:pt x="926464" y="0"/>
                </a:moveTo>
                <a:lnTo>
                  <a:pt x="924051" y="1777"/>
                </a:lnTo>
                <a:lnTo>
                  <a:pt x="923543" y="4445"/>
                </a:lnTo>
                <a:lnTo>
                  <a:pt x="923163" y="6985"/>
                </a:lnTo>
                <a:lnTo>
                  <a:pt x="924940" y="9398"/>
                </a:lnTo>
                <a:lnTo>
                  <a:pt x="997469" y="20354"/>
                </a:lnTo>
                <a:lnTo>
                  <a:pt x="1013840" y="13843"/>
                </a:lnTo>
                <a:lnTo>
                  <a:pt x="1018473" y="13843"/>
                </a:lnTo>
                <a:lnTo>
                  <a:pt x="92646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5088" y="4578477"/>
            <a:ext cx="2432685" cy="1409700"/>
          </a:xfrm>
          <a:custGeom>
            <a:avLst/>
            <a:gdLst/>
            <a:ahLst/>
            <a:cxnLst/>
            <a:rect l="l" t="t" r="r" b="b"/>
            <a:pathLst>
              <a:path w="2432685" h="1409700">
                <a:moveTo>
                  <a:pt x="51815" y="1322019"/>
                </a:moveTo>
                <a:lnTo>
                  <a:pt x="49022" y="1322819"/>
                </a:lnTo>
                <a:lnTo>
                  <a:pt x="47625" y="1325105"/>
                </a:lnTo>
                <a:lnTo>
                  <a:pt x="0" y="1408849"/>
                </a:lnTo>
                <a:lnTo>
                  <a:pt x="96392" y="1409166"/>
                </a:lnTo>
                <a:lnTo>
                  <a:pt x="98933" y="1409166"/>
                </a:lnTo>
                <a:lnTo>
                  <a:pt x="99837" y="1408277"/>
                </a:lnTo>
                <a:lnTo>
                  <a:pt x="10413" y="1408277"/>
                </a:lnTo>
                <a:lnTo>
                  <a:pt x="5714" y="1400035"/>
                </a:lnTo>
                <a:lnTo>
                  <a:pt x="21009" y="1391180"/>
                </a:lnTo>
                <a:lnTo>
                  <a:pt x="55879" y="1329817"/>
                </a:lnTo>
                <a:lnTo>
                  <a:pt x="57276" y="1327531"/>
                </a:lnTo>
                <a:lnTo>
                  <a:pt x="56387" y="1324622"/>
                </a:lnTo>
                <a:lnTo>
                  <a:pt x="51815" y="1322019"/>
                </a:lnTo>
                <a:close/>
              </a:path>
              <a:path w="2432685" h="1409700">
                <a:moveTo>
                  <a:pt x="21009" y="1391180"/>
                </a:moveTo>
                <a:lnTo>
                  <a:pt x="5714" y="1400035"/>
                </a:lnTo>
                <a:lnTo>
                  <a:pt x="10413" y="1408277"/>
                </a:lnTo>
                <a:lnTo>
                  <a:pt x="13529" y="1406474"/>
                </a:lnTo>
                <a:lnTo>
                  <a:pt x="12319" y="1406474"/>
                </a:lnTo>
                <a:lnTo>
                  <a:pt x="8127" y="1399349"/>
                </a:lnTo>
                <a:lnTo>
                  <a:pt x="16367" y="1399349"/>
                </a:lnTo>
                <a:lnTo>
                  <a:pt x="21009" y="1391180"/>
                </a:lnTo>
                <a:close/>
              </a:path>
              <a:path w="2432685" h="1409700">
                <a:moveTo>
                  <a:pt x="25737" y="1399406"/>
                </a:moveTo>
                <a:lnTo>
                  <a:pt x="10413" y="1408277"/>
                </a:lnTo>
                <a:lnTo>
                  <a:pt x="99837" y="1408277"/>
                </a:lnTo>
                <a:lnTo>
                  <a:pt x="101091" y="1407045"/>
                </a:lnTo>
                <a:lnTo>
                  <a:pt x="101091" y="1401787"/>
                </a:lnTo>
                <a:lnTo>
                  <a:pt x="98933" y="1399641"/>
                </a:lnTo>
                <a:lnTo>
                  <a:pt x="25737" y="1399406"/>
                </a:lnTo>
                <a:close/>
              </a:path>
              <a:path w="2432685" h="1409700">
                <a:moveTo>
                  <a:pt x="8127" y="1399349"/>
                </a:moveTo>
                <a:lnTo>
                  <a:pt x="12319" y="1406474"/>
                </a:lnTo>
                <a:lnTo>
                  <a:pt x="16352" y="1399375"/>
                </a:lnTo>
                <a:lnTo>
                  <a:pt x="8127" y="1399349"/>
                </a:lnTo>
                <a:close/>
              </a:path>
              <a:path w="2432685" h="1409700">
                <a:moveTo>
                  <a:pt x="16352" y="1399375"/>
                </a:moveTo>
                <a:lnTo>
                  <a:pt x="12319" y="1406474"/>
                </a:lnTo>
                <a:lnTo>
                  <a:pt x="13529" y="1406474"/>
                </a:lnTo>
                <a:lnTo>
                  <a:pt x="25737" y="1399406"/>
                </a:lnTo>
                <a:lnTo>
                  <a:pt x="16352" y="1399375"/>
                </a:lnTo>
                <a:close/>
              </a:path>
              <a:path w="2432685" h="1409700">
                <a:moveTo>
                  <a:pt x="2406876" y="9855"/>
                </a:moveTo>
                <a:lnTo>
                  <a:pt x="21009" y="1391180"/>
                </a:lnTo>
                <a:lnTo>
                  <a:pt x="16352" y="1399375"/>
                </a:lnTo>
                <a:lnTo>
                  <a:pt x="25737" y="1399406"/>
                </a:lnTo>
                <a:lnTo>
                  <a:pt x="2411592" y="18173"/>
                </a:lnTo>
                <a:lnTo>
                  <a:pt x="2416322" y="9882"/>
                </a:lnTo>
                <a:lnTo>
                  <a:pt x="2406876" y="9855"/>
                </a:lnTo>
                <a:close/>
              </a:path>
              <a:path w="2432685" h="1409700">
                <a:moveTo>
                  <a:pt x="16367" y="1399349"/>
                </a:moveTo>
                <a:lnTo>
                  <a:pt x="8127" y="1399349"/>
                </a:lnTo>
                <a:lnTo>
                  <a:pt x="16352" y="1399375"/>
                </a:lnTo>
                <a:close/>
              </a:path>
              <a:path w="2432685" h="1409700">
                <a:moveTo>
                  <a:pt x="2432323" y="1016"/>
                </a:moveTo>
                <a:lnTo>
                  <a:pt x="2422144" y="1016"/>
                </a:lnTo>
                <a:lnTo>
                  <a:pt x="2426970" y="9271"/>
                </a:lnTo>
                <a:lnTo>
                  <a:pt x="2411592" y="18173"/>
                </a:lnTo>
                <a:lnTo>
                  <a:pt x="2376678" y="79375"/>
                </a:lnTo>
                <a:lnTo>
                  <a:pt x="2375408" y="81661"/>
                </a:lnTo>
                <a:lnTo>
                  <a:pt x="2376170" y="84581"/>
                </a:lnTo>
                <a:lnTo>
                  <a:pt x="2378456" y="85852"/>
                </a:lnTo>
                <a:lnTo>
                  <a:pt x="2380741" y="87249"/>
                </a:lnTo>
                <a:lnTo>
                  <a:pt x="2383663" y="86360"/>
                </a:lnTo>
                <a:lnTo>
                  <a:pt x="2385060" y="84074"/>
                </a:lnTo>
                <a:lnTo>
                  <a:pt x="2432323" y="1016"/>
                </a:lnTo>
                <a:close/>
              </a:path>
              <a:path w="2432685" h="1409700">
                <a:moveTo>
                  <a:pt x="2423183" y="2793"/>
                </a:moveTo>
                <a:lnTo>
                  <a:pt x="2420366" y="2793"/>
                </a:lnTo>
                <a:lnTo>
                  <a:pt x="2424557" y="9906"/>
                </a:lnTo>
                <a:lnTo>
                  <a:pt x="2416308" y="9906"/>
                </a:lnTo>
                <a:lnTo>
                  <a:pt x="2411592" y="18173"/>
                </a:lnTo>
                <a:lnTo>
                  <a:pt x="2425873" y="9906"/>
                </a:lnTo>
                <a:lnTo>
                  <a:pt x="2424557" y="9906"/>
                </a:lnTo>
                <a:lnTo>
                  <a:pt x="2425914" y="9882"/>
                </a:lnTo>
                <a:lnTo>
                  <a:pt x="2426970" y="9271"/>
                </a:lnTo>
                <a:lnTo>
                  <a:pt x="2423183" y="2793"/>
                </a:lnTo>
                <a:close/>
              </a:path>
              <a:path w="2432685" h="1409700">
                <a:moveTo>
                  <a:pt x="2420366" y="2793"/>
                </a:moveTo>
                <a:lnTo>
                  <a:pt x="2416322" y="9882"/>
                </a:lnTo>
                <a:lnTo>
                  <a:pt x="2424557" y="9906"/>
                </a:lnTo>
                <a:lnTo>
                  <a:pt x="2420366" y="2793"/>
                </a:lnTo>
                <a:close/>
              </a:path>
              <a:path w="2432685" h="1409700">
                <a:moveTo>
                  <a:pt x="2422144" y="1016"/>
                </a:moveTo>
                <a:lnTo>
                  <a:pt x="2406876" y="9855"/>
                </a:lnTo>
                <a:lnTo>
                  <a:pt x="2416322" y="9882"/>
                </a:lnTo>
                <a:lnTo>
                  <a:pt x="2420366" y="2793"/>
                </a:lnTo>
                <a:lnTo>
                  <a:pt x="2423183" y="2793"/>
                </a:lnTo>
                <a:lnTo>
                  <a:pt x="2422144" y="1016"/>
                </a:lnTo>
                <a:close/>
              </a:path>
              <a:path w="2432685" h="1409700">
                <a:moveTo>
                  <a:pt x="2333752" y="0"/>
                </a:moveTo>
                <a:lnTo>
                  <a:pt x="2331592" y="2159"/>
                </a:lnTo>
                <a:lnTo>
                  <a:pt x="2331592" y="7493"/>
                </a:lnTo>
                <a:lnTo>
                  <a:pt x="2333625" y="9525"/>
                </a:lnTo>
                <a:lnTo>
                  <a:pt x="2336291" y="9652"/>
                </a:lnTo>
                <a:lnTo>
                  <a:pt x="2406876" y="9855"/>
                </a:lnTo>
                <a:lnTo>
                  <a:pt x="2422144" y="1016"/>
                </a:lnTo>
                <a:lnTo>
                  <a:pt x="2432323" y="1016"/>
                </a:lnTo>
                <a:lnTo>
                  <a:pt x="2432685" y="381"/>
                </a:lnTo>
                <a:lnTo>
                  <a:pt x="2336291" y="127"/>
                </a:lnTo>
                <a:lnTo>
                  <a:pt x="233375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60344" y="2886964"/>
            <a:ext cx="3224530" cy="1197610"/>
          </a:xfrm>
          <a:custGeom>
            <a:avLst/>
            <a:gdLst/>
            <a:ahLst/>
            <a:cxnLst/>
            <a:rect l="l" t="t" r="r" b="b"/>
            <a:pathLst>
              <a:path w="3224529" h="1197610">
                <a:moveTo>
                  <a:pt x="66547" y="1103376"/>
                </a:moveTo>
                <a:lnTo>
                  <a:pt x="63500" y="1103630"/>
                </a:lnTo>
                <a:lnTo>
                  <a:pt x="61848" y="1105662"/>
                </a:lnTo>
                <a:lnTo>
                  <a:pt x="0" y="1179576"/>
                </a:lnTo>
                <a:lnTo>
                  <a:pt x="94741" y="1197102"/>
                </a:lnTo>
                <a:lnTo>
                  <a:pt x="97281" y="1197483"/>
                </a:lnTo>
                <a:lnTo>
                  <a:pt x="99821" y="1195832"/>
                </a:lnTo>
                <a:lnTo>
                  <a:pt x="100329" y="1193292"/>
                </a:lnTo>
                <a:lnTo>
                  <a:pt x="100710" y="1190625"/>
                </a:lnTo>
                <a:lnTo>
                  <a:pt x="99059" y="1188212"/>
                </a:lnTo>
                <a:lnTo>
                  <a:pt x="59218" y="1180846"/>
                </a:lnTo>
                <a:lnTo>
                  <a:pt x="10413" y="1180846"/>
                </a:lnTo>
                <a:lnTo>
                  <a:pt x="7238" y="1171956"/>
                </a:lnTo>
                <a:lnTo>
                  <a:pt x="23669" y="1166035"/>
                </a:lnTo>
                <a:lnTo>
                  <a:pt x="69087" y="1111758"/>
                </a:lnTo>
                <a:lnTo>
                  <a:pt x="70738" y="1109726"/>
                </a:lnTo>
                <a:lnTo>
                  <a:pt x="70484" y="1106805"/>
                </a:lnTo>
                <a:lnTo>
                  <a:pt x="66547" y="1103376"/>
                </a:lnTo>
                <a:close/>
              </a:path>
              <a:path w="3224529" h="1197610">
                <a:moveTo>
                  <a:pt x="23669" y="1166035"/>
                </a:moveTo>
                <a:lnTo>
                  <a:pt x="7238" y="1171956"/>
                </a:lnTo>
                <a:lnTo>
                  <a:pt x="10413" y="1180846"/>
                </a:lnTo>
                <a:lnTo>
                  <a:pt x="14291" y="1179449"/>
                </a:lnTo>
                <a:lnTo>
                  <a:pt x="12445" y="1179449"/>
                </a:lnTo>
                <a:lnTo>
                  <a:pt x="9651" y="1171702"/>
                </a:lnTo>
                <a:lnTo>
                  <a:pt x="18928" y="1171702"/>
                </a:lnTo>
                <a:lnTo>
                  <a:pt x="23669" y="1166035"/>
                </a:lnTo>
                <a:close/>
              </a:path>
              <a:path w="3224529" h="1197610">
                <a:moveTo>
                  <a:pt x="26941" y="1174891"/>
                </a:moveTo>
                <a:lnTo>
                  <a:pt x="10413" y="1180846"/>
                </a:lnTo>
                <a:lnTo>
                  <a:pt x="59218" y="1180846"/>
                </a:lnTo>
                <a:lnTo>
                  <a:pt x="26941" y="1174891"/>
                </a:lnTo>
                <a:close/>
              </a:path>
              <a:path w="3224529" h="1197610">
                <a:moveTo>
                  <a:pt x="9651" y="1171702"/>
                </a:moveTo>
                <a:lnTo>
                  <a:pt x="12445" y="1179449"/>
                </a:lnTo>
                <a:lnTo>
                  <a:pt x="17687" y="1173184"/>
                </a:lnTo>
                <a:lnTo>
                  <a:pt x="9651" y="1171702"/>
                </a:lnTo>
                <a:close/>
              </a:path>
              <a:path w="3224529" h="1197610">
                <a:moveTo>
                  <a:pt x="17687" y="1173184"/>
                </a:moveTo>
                <a:lnTo>
                  <a:pt x="12445" y="1179449"/>
                </a:lnTo>
                <a:lnTo>
                  <a:pt x="14291" y="1179449"/>
                </a:lnTo>
                <a:lnTo>
                  <a:pt x="26941" y="1174891"/>
                </a:lnTo>
                <a:lnTo>
                  <a:pt x="17687" y="1173184"/>
                </a:lnTo>
                <a:close/>
              </a:path>
              <a:path w="3224529" h="1197610">
                <a:moveTo>
                  <a:pt x="3196932" y="22691"/>
                </a:moveTo>
                <a:lnTo>
                  <a:pt x="23669" y="1166035"/>
                </a:lnTo>
                <a:lnTo>
                  <a:pt x="17687" y="1173184"/>
                </a:lnTo>
                <a:lnTo>
                  <a:pt x="26941" y="1174891"/>
                </a:lnTo>
                <a:lnTo>
                  <a:pt x="3200267" y="31649"/>
                </a:lnTo>
                <a:lnTo>
                  <a:pt x="3206325" y="24423"/>
                </a:lnTo>
                <a:lnTo>
                  <a:pt x="3196932" y="22691"/>
                </a:lnTo>
                <a:close/>
              </a:path>
              <a:path w="3224529" h="1197610">
                <a:moveTo>
                  <a:pt x="18928" y="1171702"/>
                </a:moveTo>
                <a:lnTo>
                  <a:pt x="9651" y="1171702"/>
                </a:lnTo>
                <a:lnTo>
                  <a:pt x="17687" y="1173184"/>
                </a:lnTo>
                <a:lnTo>
                  <a:pt x="18928" y="1171702"/>
                </a:lnTo>
                <a:close/>
              </a:path>
              <a:path w="3224529" h="1197610">
                <a:moveTo>
                  <a:pt x="3216586" y="16637"/>
                </a:moveTo>
                <a:lnTo>
                  <a:pt x="3213734" y="16637"/>
                </a:lnTo>
                <a:lnTo>
                  <a:pt x="3216909" y="25653"/>
                </a:lnTo>
                <a:lnTo>
                  <a:pt x="3200267" y="31649"/>
                </a:lnTo>
                <a:lnTo>
                  <a:pt x="3154933" y="85725"/>
                </a:lnTo>
                <a:lnTo>
                  <a:pt x="3153282" y="87757"/>
                </a:lnTo>
                <a:lnTo>
                  <a:pt x="3153536" y="90805"/>
                </a:lnTo>
                <a:lnTo>
                  <a:pt x="3155568" y="92456"/>
                </a:lnTo>
                <a:lnTo>
                  <a:pt x="3157473" y="94234"/>
                </a:lnTo>
                <a:lnTo>
                  <a:pt x="3160521" y="93852"/>
                </a:lnTo>
                <a:lnTo>
                  <a:pt x="3162172" y="91948"/>
                </a:lnTo>
                <a:lnTo>
                  <a:pt x="3224148" y="18034"/>
                </a:lnTo>
                <a:lnTo>
                  <a:pt x="3216586" y="16637"/>
                </a:lnTo>
                <a:close/>
              </a:path>
              <a:path w="3224529" h="1197610">
                <a:moveTo>
                  <a:pt x="3206325" y="24423"/>
                </a:moveTo>
                <a:lnTo>
                  <a:pt x="3200267" y="31649"/>
                </a:lnTo>
                <a:lnTo>
                  <a:pt x="3216204" y="25908"/>
                </a:lnTo>
                <a:lnTo>
                  <a:pt x="3214369" y="25908"/>
                </a:lnTo>
                <a:lnTo>
                  <a:pt x="3206325" y="24423"/>
                </a:lnTo>
                <a:close/>
              </a:path>
              <a:path w="3224529" h="1197610">
                <a:moveTo>
                  <a:pt x="3211576" y="18161"/>
                </a:moveTo>
                <a:lnTo>
                  <a:pt x="3206325" y="24423"/>
                </a:lnTo>
                <a:lnTo>
                  <a:pt x="3214369" y="25908"/>
                </a:lnTo>
                <a:lnTo>
                  <a:pt x="3211576" y="18161"/>
                </a:lnTo>
                <a:close/>
              </a:path>
              <a:path w="3224529" h="1197610">
                <a:moveTo>
                  <a:pt x="3214271" y="18161"/>
                </a:moveTo>
                <a:lnTo>
                  <a:pt x="3211576" y="18161"/>
                </a:lnTo>
                <a:lnTo>
                  <a:pt x="3214369" y="25908"/>
                </a:lnTo>
                <a:lnTo>
                  <a:pt x="3216204" y="25908"/>
                </a:lnTo>
                <a:lnTo>
                  <a:pt x="3216909" y="25653"/>
                </a:lnTo>
                <a:lnTo>
                  <a:pt x="3214271" y="18161"/>
                </a:lnTo>
                <a:close/>
              </a:path>
              <a:path w="3224529" h="1197610">
                <a:moveTo>
                  <a:pt x="3213734" y="16637"/>
                </a:moveTo>
                <a:lnTo>
                  <a:pt x="3196932" y="22691"/>
                </a:lnTo>
                <a:lnTo>
                  <a:pt x="3206325" y="24423"/>
                </a:lnTo>
                <a:lnTo>
                  <a:pt x="3211576" y="18161"/>
                </a:lnTo>
                <a:lnTo>
                  <a:pt x="3214271" y="18161"/>
                </a:lnTo>
                <a:lnTo>
                  <a:pt x="3213734" y="16637"/>
                </a:lnTo>
                <a:close/>
              </a:path>
              <a:path w="3224529" h="1197610">
                <a:moveTo>
                  <a:pt x="3126740" y="0"/>
                </a:moveTo>
                <a:lnTo>
                  <a:pt x="3124200" y="1777"/>
                </a:lnTo>
                <a:lnTo>
                  <a:pt x="3123691" y="4318"/>
                </a:lnTo>
                <a:lnTo>
                  <a:pt x="3123310" y="6985"/>
                </a:lnTo>
                <a:lnTo>
                  <a:pt x="3124961" y="9398"/>
                </a:lnTo>
                <a:lnTo>
                  <a:pt x="3196932" y="22691"/>
                </a:lnTo>
                <a:lnTo>
                  <a:pt x="3213734" y="16637"/>
                </a:lnTo>
                <a:lnTo>
                  <a:pt x="3216586" y="16637"/>
                </a:lnTo>
                <a:lnTo>
                  <a:pt x="3129279" y="508"/>
                </a:lnTo>
                <a:lnTo>
                  <a:pt x="312674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7367" y="3346196"/>
            <a:ext cx="3390265" cy="2049780"/>
          </a:xfrm>
          <a:custGeom>
            <a:avLst/>
            <a:gdLst/>
            <a:ahLst/>
            <a:cxnLst/>
            <a:rect l="l" t="t" r="r" b="b"/>
            <a:pathLst>
              <a:path w="3390265" h="2049779">
                <a:moveTo>
                  <a:pt x="3291331" y="2038222"/>
                </a:moveTo>
                <a:lnTo>
                  <a:pt x="3289173" y="2040381"/>
                </a:lnTo>
                <a:lnTo>
                  <a:pt x="3289173" y="2045589"/>
                </a:lnTo>
                <a:lnTo>
                  <a:pt x="3291204" y="2047747"/>
                </a:lnTo>
                <a:lnTo>
                  <a:pt x="3293872" y="2047875"/>
                </a:lnTo>
                <a:lnTo>
                  <a:pt x="3390265" y="2049398"/>
                </a:lnTo>
                <a:lnTo>
                  <a:pt x="3389850" y="2048637"/>
                </a:lnTo>
                <a:lnTo>
                  <a:pt x="3379724" y="2048637"/>
                </a:lnTo>
                <a:lnTo>
                  <a:pt x="3364553" y="2039466"/>
                </a:lnTo>
                <a:lnTo>
                  <a:pt x="3293999" y="2038350"/>
                </a:lnTo>
                <a:lnTo>
                  <a:pt x="3291331" y="2038222"/>
                </a:lnTo>
                <a:close/>
              </a:path>
              <a:path w="3390265" h="2049779">
                <a:moveTo>
                  <a:pt x="3364553" y="2039466"/>
                </a:moveTo>
                <a:lnTo>
                  <a:pt x="3379724" y="2048637"/>
                </a:lnTo>
                <a:lnTo>
                  <a:pt x="3380867" y="2046731"/>
                </a:lnTo>
                <a:lnTo>
                  <a:pt x="3377946" y="2046731"/>
                </a:lnTo>
                <a:lnTo>
                  <a:pt x="3374073" y="2039617"/>
                </a:lnTo>
                <a:lnTo>
                  <a:pt x="3364553" y="2039466"/>
                </a:lnTo>
                <a:close/>
              </a:path>
              <a:path w="3390265" h="2049779">
                <a:moveTo>
                  <a:pt x="3339973" y="1961514"/>
                </a:moveTo>
                <a:lnTo>
                  <a:pt x="3335401" y="1964054"/>
                </a:lnTo>
                <a:lnTo>
                  <a:pt x="3334511" y="1966976"/>
                </a:lnTo>
                <a:lnTo>
                  <a:pt x="3335781" y="1969262"/>
                </a:lnTo>
                <a:lnTo>
                  <a:pt x="3369495" y="2031205"/>
                </a:lnTo>
                <a:lnTo>
                  <a:pt x="3384677" y="2040381"/>
                </a:lnTo>
                <a:lnTo>
                  <a:pt x="3379724" y="2048637"/>
                </a:lnTo>
                <a:lnTo>
                  <a:pt x="3389850" y="2048637"/>
                </a:lnTo>
                <a:lnTo>
                  <a:pt x="3344164" y="1964689"/>
                </a:lnTo>
                <a:lnTo>
                  <a:pt x="3342894" y="1962403"/>
                </a:lnTo>
                <a:lnTo>
                  <a:pt x="3339973" y="1961514"/>
                </a:lnTo>
                <a:close/>
              </a:path>
              <a:path w="3390265" h="2049779">
                <a:moveTo>
                  <a:pt x="3374073" y="2039617"/>
                </a:moveTo>
                <a:lnTo>
                  <a:pt x="3377946" y="2046731"/>
                </a:lnTo>
                <a:lnTo>
                  <a:pt x="3382264" y="2039746"/>
                </a:lnTo>
                <a:lnTo>
                  <a:pt x="3374073" y="2039617"/>
                </a:lnTo>
                <a:close/>
              </a:path>
              <a:path w="3390265" h="2049779">
                <a:moveTo>
                  <a:pt x="3369495" y="2031205"/>
                </a:moveTo>
                <a:lnTo>
                  <a:pt x="3374073" y="2039617"/>
                </a:lnTo>
                <a:lnTo>
                  <a:pt x="3382264" y="2039746"/>
                </a:lnTo>
                <a:lnTo>
                  <a:pt x="3377946" y="2046731"/>
                </a:lnTo>
                <a:lnTo>
                  <a:pt x="3380867" y="2046731"/>
                </a:lnTo>
                <a:lnTo>
                  <a:pt x="3384677" y="2040381"/>
                </a:lnTo>
                <a:lnTo>
                  <a:pt x="3369495" y="2031205"/>
                </a:lnTo>
                <a:close/>
              </a:path>
              <a:path w="3390265" h="2049779">
                <a:moveTo>
                  <a:pt x="16191" y="9781"/>
                </a:moveTo>
                <a:lnTo>
                  <a:pt x="20769" y="18194"/>
                </a:lnTo>
                <a:lnTo>
                  <a:pt x="3364553" y="2039466"/>
                </a:lnTo>
                <a:lnTo>
                  <a:pt x="3374073" y="2039617"/>
                </a:lnTo>
                <a:lnTo>
                  <a:pt x="3369495" y="2031205"/>
                </a:lnTo>
                <a:lnTo>
                  <a:pt x="25581" y="9930"/>
                </a:lnTo>
                <a:lnTo>
                  <a:pt x="16191" y="9781"/>
                </a:lnTo>
                <a:close/>
              </a:path>
              <a:path w="3390265" h="2049779">
                <a:moveTo>
                  <a:pt x="0" y="0"/>
                </a:moveTo>
                <a:lnTo>
                  <a:pt x="46100" y="84708"/>
                </a:lnTo>
                <a:lnTo>
                  <a:pt x="47370" y="86994"/>
                </a:lnTo>
                <a:lnTo>
                  <a:pt x="50292" y="87883"/>
                </a:lnTo>
                <a:lnTo>
                  <a:pt x="54863" y="85343"/>
                </a:lnTo>
                <a:lnTo>
                  <a:pt x="55752" y="82423"/>
                </a:lnTo>
                <a:lnTo>
                  <a:pt x="54482" y="80137"/>
                </a:lnTo>
                <a:lnTo>
                  <a:pt x="20769" y="18194"/>
                </a:lnTo>
                <a:lnTo>
                  <a:pt x="5587" y="9016"/>
                </a:lnTo>
                <a:lnTo>
                  <a:pt x="10413" y="762"/>
                </a:lnTo>
                <a:lnTo>
                  <a:pt x="48196" y="762"/>
                </a:lnTo>
                <a:lnTo>
                  <a:pt x="0" y="0"/>
                </a:lnTo>
                <a:close/>
              </a:path>
              <a:path w="3390265" h="2049779">
                <a:moveTo>
                  <a:pt x="10413" y="762"/>
                </a:moveTo>
                <a:lnTo>
                  <a:pt x="5587" y="9016"/>
                </a:lnTo>
                <a:lnTo>
                  <a:pt x="20769" y="18194"/>
                </a:lnTo>
                <a:lnTo>
                  <a:pt x="16191" y="9781"/>
                </a:lnTo>
                <a:lnTo>
                  <a:pt x="8000" y="9651"/>
                </a:lnTo>
                <a:lnTo>
                  <a:pt x="12318" y="2666"/>
                </a:lnTo>
                <a:lnTo>
                  <a:pt x="13565" y="2666"/>
                </a:lnTo>
                <a:lnTo>
                  <a:pt x="10413" y="762"/>
                </a:lnTo>
                <a:close/>
              </a:path>
              <a:path w="3390265" h="2049779">
                <a:moveTo>
                  <a:pt x="48196" y="762"/>
                </a:moveTo>
                <a:lnTo>
                  <a:pt x="10413" y="762"/>
                </a:lnTo>
                <a:lnTo>
                  <a:pt x="25581" y="9930"/>
                </a:lnTo>
                <a:lnTo>
                  <a:pt x="96265" y="11049"/>
                </a:lnTo>
                <a:lnTo>
                  <a:pt x="98806" y="11175"/>
                </a:lnTo>
                <a:lnTo>
                  <a:pt x="101092" y="9016"/>
                </a:lnTo>
                <a:lnTo>
                  <a:pt x="101092" y="3809"/>
                </a:lnTo>
                <a:lnTo>
                  <a:pt x="99059" y="1650"/>
                </a:lnTo>
                <a:lnTo>
                  <a:pt x="96393" y="1524"/>
                </a:lnTo>
                <a:lnTo>
                  <a:pt x="48196" y="762"/>
                </a:lnTo>
                <a:close/>
              </a:path>
              <a:path w="3390265" h="2049779">
                <a:moveTo>
                  <a:pt x="13565" y="2666"/>
                </a:moveTo>
                <a:lnTo>
                  <a:pt x="12318" y="2666"/>
                </a:lnTo>
                <a:lnTo>
                  <a:pt x="16191" y="9781"/>
                </a:lnTo>
                <a:lnTo>
                  <a:pt x="25581" y="9930"/>
                </a:lnTo>
                <a:lnTo>
                  <a:pt x="13565" y="2666"/>
                </a:lnTo>
                <a:close/>
              </a:path>
              <a:path w="3390265" h="2049779">
                <a:moveTo>
                  <a:pt x="12318" y="2666"/>
                </a:moveTo>
                <a:lnTo>
                  <a:pt x="8000" y="9651"/>
                </a:lnTo>
                <a:lnTo>
                  <a:pt x="16191" y="9781"/>
                </a:lnTo>
                <a:lnTo>
                  <a:pt x="12318" y="266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12028" y="2823972"/>
            <a:ext cx="440055" cy="238125"/>
          </a:xfrm>
          <a:custGeom>
            <a:avLst/>
            <a:gdLst/>
            <a:ahLst/>
            <a:cxnLst/>
            <a:rect l="l" t="t" r="r" b="b"/>
            <a:pathLst>
              <a:path w="440054" h="238125">
                <a:moveTo>
                  <a:pt x="55880" y="148843"/>
                </a:moveTo>
                <a:lnTo>
                  <a:pt x="52832" y="149478"/>
                </a:lnTo>
                <a:lnTo>
                  <a:pt x="51435" y="151764"/>
                </a:lnTo>
                <a:lnTo>
                  <a:pt x="0" y="233172"/>
                </a:lnTo>
                <a:lnTo>
                  <a:pt x="98806" y="237998"/>
                </a:lnTo>
                <a:lnTo>
                  <a:pt x="101092" y="235965"/>
                </a:lnTo>
                <a:lnTo>
                  <a:pt x="101234" y="233044"/>
                </a:lnTo>
                <a:lnTo>
                  <a:pt x="10541" y="233044"/>
                </a:lnTo>
                <a:lnTo>
                  <a:pt x="6096" y="224536"/>
                </a:lnTo>
                <a:lnTo>
                  <a:pt x="21841" y="216367"/>
                </a:lnTo>
                <a:lnTo>
                  <a:pt x="59562" y="156844"/>
                </a:lnTo>
                <a:lnTo>
                  <a:pt x="60960" y="154558"/>
                </a:lnTo>
                <a:lnTo>
                  <a:pt x="60325" y="151637"/>
                </a:lnTo>
                <a:lnTo>
                  <a:pt x="58038" y="150240"/>
                </a:lnTo>
                <a:lnTo>
                  <a:pt x="55880" y="148843"/>
                </a:lnTo>
                <a:close/>
              </a:path>
              <a:path w="440054" h="238125">
                <a:moveTo>
                  <a:pt x="21841" y="216367"/>
                </a:moveTo>
                <a:lnTo>
                  <a:pt x="6096" y="224536"/>
                </a:lnTo>
                <a:lnTo>
                  <a:pt x="10541" y="233044"/>
                </a:lnTo>
                <a:lnTo>
                  <a:pt x="13720" y="231393"/>
                </a:lnTo>
                <a:lnTo>
                  <a:pt x="12319" y="231393"/>
                </a:lnTo>
                <a:lnTo>
                  <a:pt x="8636" y="224027"/>
                </a:lnTo>
                <a:lnTo>
                  <a:pt x="16987" y="224027"/>
                </a:lnTo>
                <a:lnTo>
                  <a:pt x="21841" y="216367"/>
                </a:lnTo>
                <a:close/>
              </a:path>
              <a:path w="440054" h="238125">
                <a:moveTo>
                  <a:pt x="26244" y="224891"/>
                </a:moveTo>
                <a:lnTo>
                  <a:pt x="10541" y="233044"/>
                </a:lnTo>
                <a:lnTo>
                  <a:pt x="101234" y="233044"/>
                </a:lnTo>
                <a:lnTo>
                  <a:pt x="101346" y="230758"/>
                </a:lnTo>
                <a:lnTo>
                  <a:pt x="99313" y="228473"/>
                </a:lnTo>
                <a:lnTo>
                  <a:pt x="26244" y="224891"/>
                </a:lnTo>
                <a:close/>
              </a:path>
              <a:path w="440054" h="238125">
                <a:moveTo>
                  <a:pt x="8636" y="224027"/>
                </a:moveTo>
                <a:lnTo>
                  <a:pt x="12319" y="231393"/>
                </a:lnTo>
                <a:lnTo>
                  <a:pt x="16735" y="224425"/>
                </a:lnTo>
                <a:lnTo>
                  <a:pt x="8636" y="224027"/>
                </a:lnTo>
                <a:close/>
              </a:path>
              <a:path w="440054" h="238125">
                <a:moveTo>
                  <a:pt x="16735" y="224425"/>
                </a:moveTo>
                <a:lnTo>
                  <a:pt x="12319" y="231393"/>
                </a:lnTo>
                <a:lnTo>
                  <a:pt x="13720" y="231393"/>
                </a:lnTo>
                <a:lnTo>
                  <a:pt x="26244" y="224891"/>
                </a:lnTo>
                <a:lnTo>
                  <a:pt x="16735" y="224425"/>
                </a:lnTo>
                <a:close/>
              </a:path>
              <a:path w="440054" h="238125">
                <a:moveTo>
                  <a:pt x="413637" y="13118"/>
                </a:moveTo>
                <a:lnTo>
                  <a:pt x="21841" y="216367"/>
                </a:lnTo>
                <a:lnTo>
                  <a:pt x="16735" y="224425"/>
                </a:lnTo>
                <a:lnTo>
                  <a:pt x="26244" y="224891"/>
                </a:lnTo>
                <a:lnTo>
                  <a:pt x="417856" y="21559"/>
                </a:lnTo>
                <a:lnTo>
                  <a:pt x="422904" y="13571"/>
                </a:lnTo>
                <a:lnTo>
                  <a:pt x="413637" y="13118"/>
                </a:lnTo>
                <a:close/>
              </a:path>
              <a:path w="440054" h="238125">
                <a:moveTo>
                  <a:pt x="16987" y="224027"/>
                </a:moveTo>
                <a:lnTo>
                  <a:pt x="8636" y="224027"/>
                </a:lnTo>
                <a:lnTo>
                  <a:pt x="16735" y="224425"/>
                </a:lnTo>
                <a:lnTo>
                  <a:pt x="16987" y="224027"/>
                </a:lnTo>
                <a:close/>
              </a:path>
              <a:path w="440054" h="238125">
                <a:moveTo>
                  <a:pt x="439593" y="5079"/>
                </a:moveTo>
                <a:lnTo>
                  <a:pt x="429133" y="5079"/>
                </a:lnTo>
                <a:lnTo>
                  <a:pt x="433450" y="13462"/>
                </a:lnTo>
                <a:lnTo>
                  <a:pt x="417856" y="21559"/>
                </a:lnTo>
                <a:lnTo>
                  <a:pt x="380111" y="81279"/>
                </a:lnTo>
                <a:lnTo>
                  <a:pt x="378713" y="83438"/>
                </a:lnTo>
                <a:lnTo>
                  <a:pt x="379349" y="86487"/>
                </a:lnTo>
                <a:lnTo>
                  <a:pt x="381508" y="87883"/>
                </a:lnTo>
                <a:lnTo>
                  <a:pt x="383794" y="89280"/>
                </a:lnTo>
                <a:lnTo>
                  <a:pt x="386715" y="88518"/>
                </a:lnTo>
                <a:lnTo>
                  <a:pt x="388112" y="86360"/>
                </a:lnTo>
                <a:lnTo>
                  <a:pt x="439593" y="5079"/>
                </a:lnTo>
                <a:close/>
              </a:path>
              <a:path w="440054" h="238125">
                <a:moveTo>
                  <a:pt x="422904" y="13571"/>
                </a:moveTo>
                <a:lnTo>
                  <a:pt x="417856" y="21559"/>
                </a:lnTo>
                <a:lnTo>
                  <a:pt x="432472" y="13969"/>
                </a:lnTo>
                <a:lnTo>
                  <a:pt x="431038" y="13969"/>
                </a:lnTo>
                <a:lnTo>
                  <a:pt x="422904" y="13571"/>
                </a:lnTo>
                <a:close/>
              </a:path>
              <a:path w="440054" h="238125">
                <a:moveTo>
                  <a:pt x="427228" y="6730"/>
                </a:moveTo>
                <a:lnTo>
                  <a:pt x="422904" y="13571"/>
                </a:lnTo>
                <a:lnTo>
                  <a:pt x="431038" y="13969"/>
                </a:lnTo>
                <a:lnTo>
                  <a:pt x="427228" y="6730"/>
                </a:lnTo>
                <a:close/>
              </a:path>
              <a:path w="440054" h="238125">
                <a:moveTo>
                  <a:pt x="429983" y="6730"/>
                </a:moveTo>
                <a:lnTo>
                  <a:pt x="427228" y="6730"/>
                </a:lnTo>
                <a:lnTo>
                  <a:pt x="431038" y="13969"/>
                </a:lnTo>
                <a:lnTo>
                  <a:pt x="432472" y="13969"/>
                </a:lnTo>
                <a:lnTo>
                  <a:pt x="433450" y="13462"/>
                </a:lnTo>
                <a:lnTo>
                  <a:pt x="429983" y="6730"/>
                </a:lnTo>
                <a:close/>
              </a:path>
              <a:path w="440054" h="238125">
                <a:moveTo>
                  <a:pt x="429133" y="5079"/>
                </a:moveTo>
                <a:lnTo>
                  <a:pt x="413637" y="13118"/>
                </a:lnTo>
                <a:lnTo>
                  <a:pt x="422904" y="13571"/>
                </a:lnTo>
                <a:lnTo>
                  <a:pt x="427228" y="6730"/>
                </a:lnTo>
                <a:lnTo>
                  <a:pt x="429983" y="6730"/>
                </a:lnTo>
                <a:lnTo>
                  <a:pt x="429133" y="5079"/>
                </a:lnTo>
                <a:close/>
              </a:path>
              <a:path w="440054" h="238125">
                <a:moveTo>
                  <a:pt x="340741" y="0"/>
                </a:moveTo>
                <a:lnTo>
                  <a:pt x="338582" y="2031"/>
                </a:lnTo>
                <a:lnTo>
                  <a:pt x="338328" y="7365"/>
                </a:lnTo>
                <a:lnTo>
                  <a:pt x="340233" y="9525"/>
                </a:lnTo>
                <a:lnTo>
                  <a:pt x="413637" y="13118"/>
                </a:lnTo>
                <a:lnTo>
                  <a:pt x="429133" y="5079"/>
                </a:lnTo>
                <a:lnTo>
                  <a:pt x="439593" y="5079"/>
                </a:lnTo>
                <a:lnTo>
                  <a:pt x="34074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20541" y="3029457"/>
            <a:ext cx="610870" cy="207645"/>
          </a:xfrm>
          <a:custGeom>
            <a:avLst/>
            <a:gdLst/>
            <a:ahLst/>
            <a:cxnLst/>
            <a:rect l="l" t="t" r="r" b="b"/>
            <a:pathLst>
              <a:path w="610870" h="207644">
                <a:moveTo>
                  <a:pt x="583146" y="177960"/>
                </a:moveTo>
                <a:lnTo>
                  <a:pt x="512953" y="198500"/>
                </a:lnTo>
                <a:lnTo>
                  <a:pt x="511556" y="201040"/>
                </a:lnTo>
                <a:lnTo>
                  <a:pt x="512191" y="203580"/>
                </a:lnTo>
                <a:lnTo>
                  <a:pt x="512953" y="206120"/>
                </a:lnTo>
                <a:lnTo>
                  <a:pt x="515620" y="207644"/>
                </a:lnTo>
                <a:lnTo>
                  <a:pt x="602368" y="182244"/>
                </a:lnTo>
                <a:lnTo>
                  <a:pt x="600329" y="182244"/>
                </a:lnTo>
                <a:lnTo>
                  <a:pt x="583146" y="177960"/>
                </a:lnTo>
                <a:close/>
              </a:path>
              <a:path w="610870" h="207644">
                <a:moveTo>
                  <a:pt x="592320" y="175278"/>
                </a:moveTo>
                <a:lnTo>
                  <a:pt x="583146" y="177960"/>
                </a:lnTo>
                <a:lnTo>
                  <a:pt x="600329" y="182244"/>
                </a:lnTo>
                <a:lnTo>
                  <a:pt x="600642" y="180975"/>
                </a:lnTo>
                <a:lnTo>
                  <a:pt x="598170" y="180975"/>
                </a:lnTo>
                <a:lnTo>
                  <a:pt x="592320" y="175278"/>
                </a:lnTo>
                <a:close/>
              </a:path>
              <a:path w="610870" h="207644">
                <a:moveTo>
                  <a:pt x="539750" y="110743"/>
                </a:moveTo>
                <a:lnTo>
                  <a:pt x="536702" y="110870"/>
                </a:lnTo>
                <a:lnTo>
                  <a:pt x="533019" y="114553"/>
                </a:lnTo>
                <a:lnTo>
                  <a:pt x="533146" y="117601"/>
                </a:lnTo>
                <a:lnTo>
                  <a:pt x="534924" y="119379"/>
                </a:lnTo>
                <a:lnTo>
                  <a:pt x="585602" y="168735"/>
                </a:lnTo>
                <a:lnTo>
                  <a:pt x="602615" y="172974"/>
                </a:lnTo>
                <a:lnTo>
                  <a:pt x="600329" y="182244"/>
                </a:lnTo>
                <a:lnTo>
                  <a:pt x="602368" y="182244"/>
                </a:lnTo>
                <a:lnTo>
                  <a:pt x="610616" y="179831"/>
                </a:lnTo>
                <a:lnTo>
                  <a:pt x="541655" y="112649"/>
                </a:lnTo>
                <a:lnTo>
                  <a:pt x="539750" y="110743"/>
                </a:lnTo>
                <a:close/>
              </a:path>
              <a:path w="610870" h="207644">
                <a:moveTo>
                  <a:pt x="600202" y="172974"/>
                </a:moveTo>
                <a:lnTo>
                  <a:pt x="592320" y="175278"/>
                </a:lnTo>
                <a:lnTo>
                  <a:pt x="598170" y="180975"/>
                </a:lnTo>
                <a:lnTo>
                  <a:pt x="600202" y="172974"/>
                </a:lnTo>
                <a:close/>
              </a:path>
              <a:path w="610870" h="207644">
                <a:moveTo>
                  <a:pt x="602615" y="172974"/>
                </a:moveTo>
                <a:lnTo>
                  <a:pt x="600202" y="172974"/>
                </a:lnTo>
                <a:lnTo>
                  <a:pt x="598170" y="180975"/>
                </a:lnTo>
                <a:lnTo>
                  <a:pt x="600642" y="180975"/>
                </a:lnTo>
                <a:lnTo>
                  <a:pt x="602615" y="172974"/>
                </a:lnTo>
                <a:close/>
              </a:path>
              <a:path w="610870" h="207644">
                <a:moveTo>
                  <a:pt x="27297" y="29637"/>
                </a:moveTo>
                <a:lnTo>
                  <a:pt x="18322" y="32265"/>
                </a:lnTo>
                <a:lnTo>
                  <a:pt x="25018" y="38787"/>
                </a:lnTo>
                <a:lnTo>
                  <a:pt x="583146" y="177960"/>
                </a:lnTo>
                <a:lnTo>
                  <a:pt x="592320" y="175278"/>
                </a:lnTo>
                <a:lnTo>
                  <a:pt x="585602" y="168735"/>
                </a:lnTo>
                <a:lnTo>
                  <a:pt x="27297" y="29637"/>
                </a:lnTo>
                <a:close/>
              </a:path>
              <a:path w="610870" h="207644">
                <a:moveTo>
                  <a:pt x="585602" y="168735"/>
                </a:moveTo>
                <a:lnTo>
                  <a:pt x="592320" y="175278"/>
                </a:lnTo>
                <a:lnTo>
                  <a:pt x="600202" y="172974"/>
                </a:lnTo>
                <a:lnTo>
                  <a:pt x="602615" y="172974"/>
                </a:lnTo>
                <a:lnTo>
                  <a:pt x="585602" y="168735"/>
                </a:lnTo>
                <a:close/>
              </a:path>
              <a:path w="610870" h="207644">
                <a:moveTo>
                  <a:pt x="94996" y="0"/>
                </a:moveTo>
                <a:lnTo>
                  <a:pt x="92456" y="634"/>
                </a:lnTo>
                <a:lnTo>
                  <a:pt x="0" y="27686"/>
                </a:lnTo>
                <a:lnTo>
                  <a:pt x="69087" y="94868"/>
                </a:lnTo>
                <a:lnTo>
                  <a:pt x="70866" y="96774"/>
                </a:lnTo>
                <a:lnTo>
                  <a:pt x="73913" y="96774"/>
                </a:lnTo>
                <a:lnTo>
                  <a:pt x="75819" y="94868"/>
                </a:lnTo>
                <a:lnTo>
                  <a:pt x="77597" y="92963"/>
                </a:lnTo>
                <a:lnTo>
                  <a:pt x="77597" y="89915"/>
                </a:lnTo>
                <a:lnTo>
                  <a:pt x="75692" y="88137"/>
                </a:lnTo>
                <a:lnTo>
                  <a:pt x="25018" y="38787"/>
                </a:lnTo>
                <a:lnTo>
                  <a:pt x="8000" y="34543"/>
                </a:lnTo>
                <a:lnTo>
                  <a:pt x="10287" y="25400"/>
                </a:lnTo>
                <a:lnTo>
                  <a:pt x="41771" y="25400"/>
                </a:lnTo>
                <a:lnTo>
                  <a:pt x="95123" y="9778"/>
                </a:lnTo>
                <a:lnTo>
                  <a:pt x="97662" y="9143"/>
                </a:lnTo>
                <a:lnTo>
                  <a:pt x="99187" y="6476"/>
                </a:lnTo>
                <a:lnTo>
                  <a:pt x="97662" y="1396"/>
                </a:lnTo>
                <a:lnTo>
                  <a:pt x="94996" y="0"/>
                </a:lnTo>
                <a:close/>
              </a:path>
              <a:path w="610870" h="207644">
                <a:moveTo>
                  <a:pt x="10287" y="25400"/>
                </a:moveTo>
                <a:lnTo>
                  <a:pt x="8000" y="34543"/>
                </a:lnTo>
                <a:lnTo>
                  <a:pt x="25018" y="38787"/>
                </a:lnTo>
                <a:lnTo>
                  <a:pt x="20661" y="34543"/>
                </a:lnTo>
                <a:lnTo>
                  <a:pt x="10541" y="34543"/>
                </a:lnTo>
                <a:lnTo>
                  <a:pt x="12446" y="26542"/>
                </a:lnTo>
                <a:lnTo>
                  <a:pt x="14874" y="26542"/>
                </a:lnTo>
                <a:lnTo>
                  <a:pt x="10287" y="25400"/>
                </a:lnTo>
                <a:close/>
              </a:path>
              <a:path w="610870" h="207644">
                <a:moveTo>
                  <a:pt x="12446" y="26542"/>
                </a:moveTo>
                <a:lnTo>
                  <a:pt x="10541" y="34543"/>
                </a:lnTo>
                <a:lnTo>
                  <a:pt x="18322" y="32265"/>
                </a:lnTo>
                <a:lnTo>
                  <a:pt x="12446" y="26542"/>
                </a:lnTo>
                <a:close/>
              </a:path>
              <a:path w="610870" h="207644">
                <a:moveTo>
                  <a:pt x="18322" y="32265"/>
                </a:moveTo>
                <a:lnTo>
                  <a:pt x="10541" y="34543"/>
                </a:lnTo>
                <a:lnTo>
                  <a:pt x="20661" y="34543"/>
                </a:lnTo>
                <a:lnTo>
                  <a:pt x="18322" y="32265"/>
                </a:lnTo>
                <a:close/>
              </a:path>
              <a:path w="610870" h="207644">
                <a:moveTo>
                  <a:pt x="14874" y="26542"/>
                </a:moveTo>
                <a:lnTo>
                  <a:pt x="12446" y="26542"/>
                </a:lnTo>
                <a:lnTo>
                  <a:pt x="18322" y="32265"/>
                </a:lnTo>
                <a:lnTo>
                  <a:pt x="27297" y="29637"/>
                </a:lnTo>
                <a:lnTo>
                  <a:pt x="14874" y="26542"/>
                </a:lnTo>
                <a:close/>
              </a:path>
              <a:path w="610870" h="207644">
                <a:moveTo>
                  <a:pt x="41771" y="25400"/>
                </a:moveTo>
                <a:lnTo>
                  <a:pt x="10287" y="25400"/>
                </a:lnTo>
                <a:lnTo>
                  <a:pt x="27297" y="29637"/>
                </a:lnTo>
                <a:lnTo>
                  <a:pt x="41771" y="254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93358" y="2966720"/>
            <a:ext cx="346710" cy="608965"/>
          </a:xfrm>
          <a:custGeom>
            <a:avLst/>
            <a:gdLst/>
            <a:ahLst/>
            <a:cxnLst/>
            <a:rect l="l" t="t" r="r" b="b"/>
            <a:pathLst>
              <a:path w="346709" h="608964">
                <a:moveTo>
                  <a:pt x="7239" y="507491"/>
                </a:moveTo>
                <a:lnTo>
                  <a:pt x="2032" y="507491"/>
                </a:lnTo>
                <a:lnTo>
                  <a:pt x="0" y="509524"/>
                </a:lnTo>
                <a:lnTo>
                  <a:pt x="0" y="512317"/>
                </a:lnTo>
                <a:lnTo>
                  <a:pt x="1397" y="608710"/>
                </a:lnTo>
                <a:lnTo>
                  <a:pt x="11605" y="602741"/>
                </a:lnTo>
                <a:lnTo>
                  <a:pt x="10160" y="602741"/>
                </a:lnTo>
                <a:lnTo>
                  <a:pt x="1778" y="598042"/>
                </a:lnTo>
                <a:lnTo>
                  <a:pt x="10538" y="582528"/>
                </a:lnTo>
                <a:lnTo>
                  <a:pt x="9526" y="512317"/>
                </a:lnTo>
                <a:lnTo>
                  <a:pt x="9398" y="509524"/>
                </a:lnTo>
                <a:lnTo>
                  <a:pt x="7239" y="507491"/>
                </a:lnTo>
                <a:close/>
              </a:path>
              <a:path w="346709" h="608964">
                <a:moveTo>
                  <a:pt x="10538" y="582528"/>
                </a:moveTo>
                <a:lnTo>
                  <a:pt x="1778" y="598042"/>
                </a:lnTo>
                <a:lnTo>
                  <a:pt x="10160" y="602741"/>
                </a:lnTo>
                <a:lnTo>
                  <a:pt x="11522" y="600328"/>
                </a:lnTo>
                <a:lnTo>
                  <a:pt x="10795" y="600328"/>
                </a:lnTo>
                <a:lnTo>
                  <a:pt x="3556" y="596264"/>
                </a:lnTo>
                <a:lnTo>
                  <a:pt x="10676" y="592111"/>
                </a:lnTo>
                <a:lnTo>
                  <a:pt x="10538" y="582528"/>
                </a:lnTo>
                <a:close/>
              </a:path>
              <a:path w="346709" h="608964">
                <a:moveTo>
                  <a:pt x="82042" y="550544"/>
                </a:moveTo>
                <a:lnTo>
                  <a:pt x="79756" y="551814"/>
                </a:lnTo>
                <a:lnTo>
                  <a:pt x="18852" y="587342"/>
                </a:lnTo>
                <a:lnTo>
                  <a:pt x="10160" y="602741"/>
                </a:lnTo>
                <a:lnTo>
                  <a:pt x="11605" y="602741"/>
                </a:lnTo>
                <a:lnTo>
                  <a:pt x="84582" y="560069"/>
                </a:lnTo>
                <a:lnTo>
                  <a:pt x="86868" y="558672"/>
                </a:lnTo>
                <a:lnTo>
                  <a:pt x="87630" y="555751"/>
                </a:lnTo>
                <a:lnTo>
                  <a:pt x="86233" y="553465"/>
                </a:lnTo>
                <a:lnTo>
                  <a:pt x="84963" y="551306"/>
                </a:lnTo>
                <a:lnTo>
                  <a:pt x="82042" y="550544"/>
                </a:lnTo>
                <a:close/>
              </a:path>
              <a:path w="346709" h="608964">
                <a:moveTo>
                  <a:pt x="10676" y="592111"/>
                </a:moveTo>
                <a:lnTo>
                  <a:pt x="3556" y="596264"/>
                </a:lnTo>
                <a:lnTo>
                  <a:pt x="10795" y="600328"/>
                </a:lnTo>
                <a:lnTo>
                  <a:pt x="10676" y="592111"/>
                </a:lnTo>
                <a:close/>
              </a:path>
              <a:path w="346709" h="608964">
                <a:moveTo>
                  <a:pt x="18852" y="587342"/>
                </a:moveTo>
                <a:lnTo>
                  <a:pt x="10676" y="592111"/>
                </a:lnTo>
                <a:lnTo>
                  <a:pt x="10795" y="600328"/>
                </a:lnTo>
                <a:lnTo>
                  <a:pt x="11522" y="600328"/>
                </a:lnTo>
                <a:lnTo>
                  <a:pt x="18852" y="587342"/>
                </a:lnTo>
                <a:close/>
              </a:path>
              <a:path w="346709" h="608964">
                <a:moveTo>
                  <a:pt x="335651" y="16405"/>
                </a:moveTo>
                <a:lnTo>
                  <a:pt x="327521" y="21156"/>
                </a:lnTo>
                <a:lnTo>
                  <a:pt x="10538" y="582528"/>
                </a:lnTo>
                <a:lnTo>
                  <a:pt x="10676" y="592111"/>
                </a:lnTo>
                <a:lnTo>
                  <a:pt x="18852" y="587342"/>
                </a:lnTo>
                <a:lnTo>
                  <a:pt x="335787" y="25842"/>
                </a:lnTo>
                <a:lnTo>
                  <a:pt x="335651" y="16405"/>
                </a:lnTo>
                <a:close/>
              </a:path>
              <a:path w="346709" h="608964">
                <a:moveTo>
                  <a:pt x="345016" y="5841"/>
                </a:moveTo>
                <a:lnTo>
                  <a:pt x="336169" y="5841"/>
                </a:lnTo>
                <a:lnTo>
                  <a:pt x="344424" y="10540"/>
                </a:lnTo>
                <a:lnTo>
                  <a:pt x="335787" y="25842"/>
                </a:lnTo>
                <a:lnTo>
                  <a:pt x="336802" y="96265"/>
                </a:lnTo>
                <a:lnTo>
                  <a:pt x="336803" y="99059"/>
                </a:lnTo>
                <a:lnTo>
                  <a:pt x="338963" y="101218"/>
                </a:lnTo>
                <a:lnTo>
                  <a:pt x="341630" y="101091"/>
                </a:lnTo>
                <a:lnTo>
                  <a:pt x="344297" y="101091"/>
                </a:lnTo>
                <a:lnTo>
                  <a:pt x="346209" y="99059"/>
                </a:lnTo>
                <a:lnTo>
                  <a:pt x="346328" y="96265"/>
                </a:lnTo>
                <a:lnTo>
                  <a:pt x="345016" y="5841"/>
                </a:lnTo>
                <a:close/>
              </a:path>
              <a:path w="346709" h="608964">
                <a:moveTo>
                  <a:pt x="344932" y="0"/>
                </a:moveTo>
                <a:lnTo>
                  <a:pt x="261747" y="48513"/>
                </a:lnTo>
                <a:lnTo>
                  <a:pt x="259461" y="49910"/>
                </a:lnTo>
                <a:lnTo>
                  <a:pt x="258699" y="52831"/>
                </a:lnTo>
                <a:lnTo>
                  <a:pt x="259969" y="55117"/>
                </a:lnTo>
                <a:lnTo>
                  <a:pt x="261366" y="57403"/>
                </a:lnTo>
                <a:lnTo>
                  <a:pt x="264287" y="58165"/>
                </a:lnTo>
                <a:lnTo>
                  <a:pt x="266573" y="56768"/>
                </a:lnTo>
                <a:lnTo>
                  <a:pt x="327521" y="21156"/>
                </a:lnTo>
                <a:lnTo>
                  <a:pt x="336169" y="5841"/>
                </a:lnTo>
                <a:lnTo>
                  <a:pt x="345016" y="5841"/>
                </a:lnTo>
                <a:lnTo>
                  <a:pt x="344932" y="0"/>
                </a:lnTo>
                <a:close/>
              </a:path>
              <a:path w="346709" h="608964">
                <a:moveTo>
                  <a:pt x="340408" y="8254"/>
                </a:moveTo>
                <a:lnTo>
                  <a:pt x="335534" y="8254"/>
                </a:lnTo>
                <a:lnTo>
                  <a:pt x="342646" y="12318"/>
                </a:lnTo>
                <a:lnTo>
                  <a:pt x="335651" y="16405"/>
                </a:lnTo>
                <a:lnTo>
                  <a:pt x="335787" y="25842"/>
                </a:lnTo>
                <a:lnTo>
                  <a:pt x="344424" y="10540"/>
                </a:lnTo>
                <a:lnTo>
                  <a:pt x="340408" y="8254"/>
                </a:lnTo>
                <a:close/>
              </a:path>
              <a:path w="346709" h="608964">
                <a:moveTo>
                  <a:pt x="336169" y="5841"/>
                </a:moveTo>
                <a:lnTo>
                  <a:pt x="327521" y="21156"/>
                </a:lnTo>
                <a:lnTo>
                  <a:pt x="335651" y="16405"/>
                </a:lnTo>
                <a:lnTo>
                  <a:pt x="335534" y="8254"/>
                </a:lnTo>
                <a:lnTo>
                  <a:pt x="340408" y="8254"/>
                </a:lnTo>
                <a:lnTo>
                  <a:pt x="336169" y="5841"/>
                </a:lnTo>
                <a:close/>
              </a:path>
              <a:path w="346709" h="608964">
                <a:moveTo>
                  <a:pt x="335534" y="8254"/>
                </a:moveTo>
                <a:lnTo>
                  <a:pt x="335651" y="16405"/>
                </a:lnTo>
                <a:lnTo>
                  <a:pt x="342646" y="12318"/>
                </a:lnTo>
                <a:lnTo>
                  <a:pt x="335534" y="825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6760" y="2903220"/>
            <a:ext cx="426720" cy="2499360"/>
          </a:xfrm>
          <a:custGeom>
            <a:avLst/>
            <a:gdLst/>
            <a:ahLst/>
            <a:cxnLst/>
            <a:rect l="l" t="t" r="r" b="b"/>
            <a:pathLst>
              <a:path w="426720" h="2499360">
                <a:moveTo>
                  <a:pt x="332359" y="2415158"/>
                </a:moveTo>
                <a:lnTo>
                  <a:pt x="328168" y="2418333"/>
                </a:lnTo>
                <a:lnTo>
                  <a:pt x="327914" y="2421381"/>
                </a:lnTo>
                <a:lnTo>
                  <a:pt x="329438" y="2423414"/>
                </a:lnTo>
                <a:lnTo>
                  <a:pt x="389128" y="2499105"/>
                </a:lnTo>
                <a:lnTo>
                  <a:pt x="392665" y="2490469"/>
                </a:lnTo>
                <a:lnTo>
                  <a:pt x="383159" y="2490469"/>
                </a:lnTo>
                <a:lnTo>
                  <a:pt x="380708" y="2473056"/>
                </a:lnTo>
                <a:lnTo>
                  <a:pt x="336931" y="2417571"/>
                </a:lnTo>
                <a:lnTo>
                  <a:pt x="335280" y="2415413"/>
                </a:lnTo>
                <a:lnTo>
                  <a:pt x="332359" y="2415158"/>
                </a:lnTo>
                <a:close/>
              </a:path>
              <a:path w="426720" h="2499360">
                <a:moveTo>
                  <a:pt x="380708" y="2473056"/>
                </a:moveTo>
                <a:lnTo>
                  <a:pt x="383159" y="2490469"/>
                </a:lnTo>
                <a:lnTo>
                  <a:pt x="392557" y="2489072"/>
                </a:lnTo>
                <a:lnTo>
                  <a:pt x="392396" y="2487929"/>
                </a:lnTo>
                <a:lnTo>
                  <a:pt x="383413" y="2487929"/>
                </a:lnTo>
                <a:lnTo>
                  <a:pt x="386495" y="2480392"/>
                </a:lnTo>
                <a:lnTo>
                  <a:pt x="380708" y="2473056"/>
                </a:lnTo>
                <a:close/>
              </a:path>
              <a:path w="426720" h="2499360">
                <a:moveTo>
                  <a:pt x="420624" y="2402713"/>
                </a:moveTo>
                <a:lnTo>
                  <a:pt x="417830" y="2403855"/>
                </a:lnTo>
                <a:lnTo>
                  <a:pt x="416814" y="2406268"/>
                </a:lnTo>
                <a:lnTo>
                  <a:pt x="390096" y="2471590"/>
                </a:lnTo>
                <a:lnTo>
                  <a:pt x="392557" y="2489072"/>
                </a:lnTo>
                <a:lnTo>
                  <a:pt x="383159" y="2490469"/>
                </a:lnTo>
                <a:lnTo>
                  <a:pt x="392665" y="2490469"/>
                </a:lnTo>
                <a:lnTo>
                  <a:pt x="425704" y="2409824"/>
                </a:lnTo>
                <a:lnTo>
                  <a:pt x="426720" y="2407411"/>
                </a:lnTo>
                <a:lnTo>
                  <a:pt x="425450" y="2404617"/>
                </a:lnTo>
                <a:lnTo>
                  <a:pt x="423037" y="2403729"/>
                </a:lnTo>
                <a:lnTo>
                  <a:pt x="420624" y="2402713"/>
                </a:lnTo>
                <a:close/>
              </a:path>
              <a:path w="426720" h="2499360">
                <a:moveTo>
                  <a:pt x="386495" y="2480392"/>
                </a:moveTo>
                <a:lnTo>
                  <a:pt x="383413" y="2487929"/>
                </a:lnTo>
                <a:lnTo>
                  <a:pt x="391541" y="2486786"/>
                </a:lnTo>
                <a:lnTo>
                  <a:pt x="386495" y="2480392"/>
                </a:lnTo>
                <a:close/>
              </a:path>
              <a:path w="426720" h="2499360">
                <a:moveTo>
                  <a:pt x="390096" y="2471590"/>
                </a:moveTo>
                <a:lnTo>
                  <a:pt x="386495" y="2480392"/>
                </a:lnTo>
                <a:lnTo>
                  <a:pt x="391541" y="2486786"/>
                </a:lnTo>
                <a:lnTo>
                  <a:pt x="383413" y="2487929"/>
                </a:lnTo>
                <a:lnTo>
                  <a:pt x="392396" y="2487929"/>
                </a:lnTo>
                <a:lnTo>
                  <a:pt x="390096" y="2471590"/>
                </a:lnTo>
                <a:close/>
              </a:path>
              <a:path w="426720" h="2499360">
                <a:moveTo>
                  <a:pt x="40093" y="18721"/>
                </a:moveTo>
                <a:lnTo>
                  <a:pt x="36496" y="27515"/>
                </a:lnTo>
                <a:lnTo>
                  <a:pt x="380708" y="2473056"/>
                </a:lnTo>
                <a:lnTo>
                  <a:pt x="386495" y="2480392"/>
                </a:lnTo>
                <a:lnTo>
                  <a:pt x="390096" y="2471590"/>
                </a:lnTo>
                <a:lnTo>
                  <a:pt x="45889" y="26079"/>
                </a:lnTo>
                <a:lnTo>
                  <a:pt x="40093" y="18721"/>
                </a:lnTo>
                <a:close/>
              </a:path>
              <a:path w="426720" h="2499360">
                <a:moveTo>
                  <a:pt x="37465" y="0"/>
                </a:moveTo>
                <a:lnTo>
                  <a:pt x="1016" y="89280"/>
                </a:lnTo>
                <a:lnTo>
                  <a:pt x="0" y="91693"/>
                </a:lnTo>
                <a:lnTo>
                  <a:pt x="1143" y="94487"/>
                </a:lnTo>
                <a:lnTo>
                  <a:pt x="3556" y="95503"/>
                </a:lnTo>
                <a:lnTo>
                  <a:pt x="5969" y="96392"/>
                </a:lnTo>
                <a:lnTo>
                  <a:pt x="8763" y="95250"/>
                </a:lnTo>
                <a:lnTo>
                  <a:pt x="9779" y="92837"/>
                </a:lnTo>
                <a:lnTo>
                  <a:pt x="36496" y="27515"/>
                </a:lnTo>
                <a:lnTo>
                  <a:pt x="34036" y="10032"/>
                </a:lnTo>
                <a:lnTo>
                  <a:pt x="43434" y="8635"/>
                </a:lnTo>
                <a:lnTo>
                  <a:pt x="44275" y="8635"/>
                </a:lnTo>
                <a:lnTo>
                  <a:pt x="37465" y="0"/>
                </a:lnTo>
                <a:close/>
              </a:path>
              <a:path w="426720" h="2499360">
                <a:moveTo>
                  <a:pt x="44275" y="8635"/>
                </a:moveTo>
                <a:lnTo>
                  <a:pt x="43434" y="8635"/>
                </a:lnTo>
                <a:lnTo>
                  <a:pt x="45889" y="26079"/>
                </a:lnTo>
                <a:lnTo>
                  <a:pt x="89662" y="81660"/>
                </a:lnTo>
                <a:lnTo>
                  <a:pt x="91313" y="83692"/>
                </a:lnTo>
                <a:lnTo>
                  <a:pt x="94234" y="84074"/>
                </a:lnTo>
                <a:lnTo>
                  <a:pt x="96393" y="82422"/>
                </a:lnTo>
                <a:lnTo>
                  <a:pt x="98425" y="80771"/>
                </a:lnTo>
                <a:lnTo>
                  <a:pt x="98806" y="77724"/>
                </a:lnTo>
                <a:lnTo>
                  <a:pt x="97155" y="75691"/>
                </a:lnTo>
                <a:lnTo>
                  <a:pt x="44275" y="8635"/>
                </a:lnTo>
                <a:close/>
              </a:path>
              <a:path w="426720" h="2499360">
                <a:moveTo>
                  <a:pt x="43434" y="8635"/>
                </a:moveTo>
                <a:lnTo>
                  <a:pt x="34036" y="10032"/>
                </a:lnTo>
                <a:lnTo>
                  <a:pt x="36496" y="27515"/>
                </a:lnTo>
                <a:lnTo>
                  <a:pt x="40093" y="18721"/>
                </a:lnTo>
                <a:lnTo>
                  <a:pt x="35052" y="12318"/>
                </a:lnTo>
                <a:lnTo>
                  <a:pt x="43180" y="11175"/>
                </a:lnTo>
                <a:lnTo>
                  <a:pt x="43791" y="11175"/>
                </a:lnTo>
                <a:lnTo>
                  <a:pt x="43434" y="8635"/>
                </a:lnTo>
                <a:close/>
              </a:path>
              <a:path w="426720" h="2499360">
                <a:moveTo>
                  <a:pt x="43791" y="11175"/>
                </a:moveTo>
                <a:lnTo>
                  <a:pt x="43180" y="11175"/>
                </a:lnTo>
                <a:lnTo>
                  <a:pt x="40093" y="18721"/>
                </a:lnTo>
                <a:lnTo>
                  <a:pt x="45889" y="26079"/>
                </a:lnTo>
                <a:lnTo>
                  <a:pt x="43791" y="11175"/>
                </a:lnTo>
                <a:close/>
              </a:path>
              <a:path w="426720" h="2499360">
                <a:moveTo>
                  <a:pt x="43180" y="11175"/>
                </a:moveTo>
                <a:lnTo>
                  <a:pt x="35052" y="12318"/>
                </a:lnTo>
                <a:lnTo>
                  <a:pt x="40093" y="18721"/>
                </a:lnTo>
                <a:lnTo>
                  <a:pt x="43180" y="1117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57342" y="2901569"/>
            <a:ext cx="962660" cy="1527175"/>
          </a:xfrm>
          <a:custGeom>
            <a:avLst/>
            <a:gdLst/>
            <a:ahLst/>
            <a:cxnLst/>
            <a:rect l="l" t="t" r="r" b="b"/>
            <a:pathLst>
              <a:path w="962660" h="1527175">
                <a:moveTo>
                  <a:pt x="5587" y="1425828"/>
                </a:moveTo>
                <a:lnTo>
                  <a:pt x="3302" y="1427860"/>
                </a:lnTo>
                <a:lnTo>
                  <a:pt x="3293" y="1430781"/>
                </a:lnTo>
                <a:lnTo>
                  <a:pt x="0" y="1526793"/>
                </a:lnTo>
                <a:lnTo>
                  <a:pt x="10500" y="1521332"/>
                </a:lnTo>
                <a:lnTo>
                  <a:pt x="9017" y="1521332"/>
                </a:lnTo>
                <a:lnTo>
                  <a:pt x="1016" y="1516252"/>
                </a:lnTo>
                <a:lnTo>
                  <a:pt x="10389" y="1501382"/>
                </a:lnTo>
                <a:lnTo>
                  <a:pt x="12827" y="1430781"/>
                </a:lnTo>
                <a:lnTo>
                  <a:pt x="12827" y="1428241"/>
                </a:lnTo>
                <a:lnTo>
                  <a:pt x="10795" y="1425955"/>
                </a:lnTo>
                <a:lnTo>
                  <a:pt x="8255" y="1425955"/>
                </a:lnTo>
                <a:lnTo>
                  <a:pt x="5587" y="1425828"/>
                </a:lnTo>
                <a:close/>
              </a:path>
              <a:path w="962660" h="1527175">
                <a:moveTo>
                  <a:pt x="10389" y="1501382"/>
                </a:moveTo>
                <a:lnTo>
                  <a:pt x="1016" y="1516252"/>
                </a:lnTo>
                <a:lnTo>
                  <a:pt x="9017" y="1521332"/>
                </a:lnTo>
                <a:lnTo>
                  <a:pt x="10458" y="1519046"/>
                </a:lnTo>
                <a:lnTo>
                  <a:pt x="9779" y="1519046"/>
                </a:lnTo>
                <a:lnTo>
                  <a:pt x="2794" y="1514601"/>
                </a:lnTo>
                <a:lnTo>
                  <a:pt x="10063" y="1510813"/>
                </a:lnTo>
                <a:lnTo>
                  <a:pt x="10389" y="1501382"/>
                </a:lnTo>
                <a:close/>
              </a:path>
              <a:path w="962660" h="1527175">
                <a:moveTo>
                  <a:pt x="83312" y="1472691"/>
                </a:moveTo>
                <a:lnTo>
                  <a:pt x="81026" y="1473834"/>
                </a:lnTo>
                <a:lnTo>
                  <a:pt x="18379" y="1506480"/>
                </a:lnTo>
                <a:lnTo>
                  <a:pt x="9017" y="1521332"/>
                </a:lnTo>
                <a:lnTo>
                  <a:pt x="10500" y="1521332"/>
                </a:lnTo>
                <a:lnTo>
                  <a:pt x="85471" y="1482343"/>
                </a:lnTo>
                <a:lnTo>
                  <a:pt x="87757" y="1481073"/>
                </a:lnTo>
                <a:lnTo>
                  <a:pt x="88646" y="1478152"/>
                </a:lnTo>
                <a:lnTo>
                  <a:pt x="87503" y="1475866"/>
                </a:lnTo>
                <a:lnTo>
                  <a:pt x="86233" y="1473580"/>
                </a:lnTo>
                <a:lnTo>
                  <a:pt x="83312" y="1472691"/>
                </a:lnTo>
                <a:close/>
              </a:path>
              <a:path w="962660" h="1527175">
                <a:moveTo>
                  <a:pt x="10063" y="1510813"/>
                </a:moveTo>
                <a:lnTo>
                  <a:pt x="2794" y="1514601"/>
                </a:lnTo>
                <a:lnTo>
                  <a:pt x="9779" y="1519046"/>
                </a:lnTo>
                <a:lnTo>
                  <a:pt x="10063" y="1510813"/>
                </a:lnTo>
                <a:close/>
              </a:path>
              <a:path w="962660" h="1527175">
                <a:moveTo>
                  <a:pt x="18379" y="1506480"/>
                </a:moveTo>
                <a:lnTo>
                  <a:pt x="10063" y="1510813"/>
                </a:lnTo>
                <a:lnTo>
                  <a:pt x="9779" y="1519046"/>
                </a:lnTo>
                <a:lnTo>
                  <a:pt x="10458" y="1519046"/>
                </a:lnTo>
                <a:lnTo>
                  <a:pt x="18379" y="1506480"/>
                </a:lnTo>
                <a:close/>
              </a:path>
              <a:path w="962660" h="1527175">
                <a:moveTo>
                  <a:pt x="952219" y="15977"/>
                </a:moveTo>
                <a:lnTo>
                  <a:pt x="943900" y="20312"/>
                </a:lnTo>
                <a:lnTo>
                  <a:pt x="10389" y="1501382"/>
                </a:lnTo>
                <a:lnTo>
                  <a:pt x="10063" y="1510813"/>
                </a:lnTo>
                <a:lnTo>
                  <a:pt x="18379" y="1506480"/>
                </a:lnTo>
                <a:lnTo>
                  <a:pt x="951886" y="25616"/>
                </a:lnTo>
                <a:lnTo>
                  <a:pt x="952219" y="15977"/>
                </a:lnTo>
                <a:close/>
              </a:path>
              <a:path w="962660" h="1527175">
                <a:moveTo>
                  <a:pt x="962091" y="5460"/>
                </a:moveTo>
                <a:lnTo>
                  <a:pt x="953262" y="5460"/>
                </a:lnTo>
                <a:lnTo>
                  <a:pt x="961390" y="10540"/>
                </a:lnTo>
                <a:lnTo>
                  <a:pt x="951886" y="25616"/>
                </a:lnTo>
                <a:lnTo>
                  <a:pt x="949452" y="96011"/>
                </a:lnTo>
                <a:lnTo>
                  <a:pt x="949452" y="98678"/>
                </a:lnTo>
                <a:lnTo>
                  <a:pt x="951484" y="100837"/>
                </a:lnTo>
                <a:lnTo>
                  <a:pt x="954151" y="100964"/>
                </a:lnTo>
                <a:lnTo>
                  <a:pt x="956691" y="100964"/>
                </a:lnTo>
                <a:lnTo>
                  <a:pt x="958977" y="98932"/>
                </a:lnTo>
                <a:lnTo>
                  <a:pt x="958985" y="96011"/>
                </a:lnTo>
                <a:lnTo>
                  <a:pt x="962091" y="5460"/>
                </a:lnTo>
                <a:close/>
              </a:path>
              <a:path w="962660" h="1527175">
                <a:moveTo>
                  <a:pt x="962279" y="0"/>
                </a:moveTo>
                <a:lnTo>
                  <a:pt x="876808" y="44576"/>
                </a:lnTo>
                <a:lnTo>
                  <a:pt x="874522" y="45719"/>
                </a:lnTo>
                <a:lnTo>
                  <a:pt x="873633" y="48640"/>
                </a:lnTo>
                <a:lnTo>
                  <a:pt x="874776" y="50926"/>
                </a:lnTo>
                <a:lnTo>
                  <a:pt x="876046" y="53339"/>
                </a:lnTo>
                <a:lnTo>
                  <a:pt x="878967" y="54228"/>
                </a:lnTo>
                <a:lnTo>
                  <a:pt x="881253" y="52958"/>
                </a:lnTo>
                <a:lnTo>
                  <a:pt x="943900" y="20312"/>
                </a:lnTo>
                <a:lnTo>
                  <a:pt x="953262" y="5460"/>
                </a:lnTo>
                <a:lnTo>
                  <a:pt x="962091" y="5460"/>
                </a:lnTo>
                <a:lnTo>
                  <a:pt x="962279" y="0"/>
                </a:lnTo>
                <a:close/>
              </a:path>
              <a:path w="962660" h="1527175">
                <a:moveTo>
                  <a:pt x="957122" y="7873"/>
                </a:moveTo>
                <a:lnTo>
                  <a:pt x="952500" y="7873"/>
                </a:lnTo>
                <a:lnTo>
                  <a:pt x="959485" y="12191"/>
                </a:lnTo>
                <a:lnTo>
                  <a:pt x="952219" y="15977"/>
                </a:lnTo>
                <a:lnTo>
                  <a:pt x="951886" y="25616"/>
                </a:lnTo>
                <a:lnTo>
                  <a:pt x="961390" y="10540"/>
                </a:lnTo>
                <a:lnTo>
                  <a:pt x="957122" y="7873"/>
                </a:lnTo>
                <a:close/>
              </a:path>
              <a:path w="962660" h="1527175">
                <a:moveTo>
                  <a:pt x="953262" y="5460"/>
                </a:moveTo>
                <a:lnTo>
                  <a:pt x="943900" y="20312"/>
                </a:lnTo>
                <a:lnTo>
                  <a:pt x="952219" y="15977"/>
                </a:lnTo>
                <a:lnTo>
                  <a:pt x="952500" y="7873"/>
                </a:lnTo>
                <a:lnTo>
                  <a:pt x="957122" y="7873"/>
                </a:lnTo>
                <a:lnTo>
                  <a:pt x="953262" y="5460"/>
                </a:lnTo>
                <a:close/>
              </a:path>
              <a:path w="962660" h="1527175">
                <a:moveTo>
                  <a:pt x="952500" y="7873"/>
                </a:moveTo>
                <a:lnTo>
                  <a:pt x="952219" y="15977"/>
                </a:lnTo>
                <a:lnTo>
                  <a:pt x="959485" y="12191"/>
                </a:lnTo>
                <a:lnTo>
                  <a:pt x="952500" y="787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7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193063"/>
            <a:ext cx="7649845" cy="369716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de-DE" sz="2800" b="1" spc="-75" dirty="0" smtClean="0">
                <a:solidFill>
                  <a:srgbClr val="7030A0"/>
                </a:solidFill>
                <a:latin typeface="Trebuchet MS"/>
                <a:cs typeface="Trebuchet MS"/>
              </a:rPr>
              <a:t>Freiwillige Hausaufgabe</a:t>
            </a:r>
            <a:r>
              <a:rPr sz="2800" b="1" spc="-220" dirty="0" smtClean="0">
                <a:solidFill>
                  <a:srgbClr val="7030A0"/>
                </a:solidFill>
                <a:latin typeface="Trebuchet MS"/>
                <a:cs typeface="Trebuchet MS"/>
              </a:rPr>
              <a:t>:</a:t>
            </a:r>
            <a:endParaRPr sz="2800" dirty="0">
              <a:solidFill>
                <a:srgbClr val="7030A0"/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60" dirty="0">
                <a:latin typeface="Arial"/>
                <a:cs typeface="Arial"/>
              </a:rPr>
              <a:t>Was </a:t>
            </a:r>
            <a:r>
              <a:rPr sz="2800" spc="-10" dirty="0">
                <a:latin typeface="Arial"/>
                <a:cs typeface="Arial"/>
              </a:rPr>
              <a:t>tun </a:t>
            </a:r>
            <a:r>
              <a:rPr sz="2800" spc="10" dirty="0">
                <a:latin typeface="Arial"/>
                <a:cs typeface="Arial"/>
              </a:rPr>
              <a:t>wir </a:t>
            </a:r>
            <a:r>
              <a:rPr sz="2800" spc="-170" dirty="0">
                <a:latin typeface="Arial"/>
                <a:cs typeface="Arial"/>
              </a:rPr>
              <a:t>als </a:t>
            </a:r>
            <a:r>
              <a:rPr sz="2800" spc="-275" dirty="0">
                <a:latin typeface="Arial"/>
                <a:cs typeface="Arial"/>
              </a:rPr>
              <a:t>Team </a:t>
            </a:r>
            <a:r>
              <a:rPr sz="2800" spc="-95" dirty="0">
                <a:latin typeface="Arial"/>
                <a:cs typeface="Arial"/>
              </a:rPr>
              <a:t>und </a:t>
            </a:r>
            <a:r>
              <a:rPr sz="2800" spc="-35" dirty="0">
                <a:latin typeface="Arial"/>
                <a:cs typeface="Arial"/>
              </a:rPr>
              <a:t>Institution, </a:t>
            </a:r>
            <a:r>
              <a:rPr sz="2800" spc="-100" dirty="0">
                <a:latin typeface="Arial"/>
                <a:cs typeface="Arial"/>
              </a:rPr>
              <a:t>um  professionell </a:t>
            </a:r>
            <a:r>
              <a:rPr sz="2800" spc="20" dirty="0">
                <a:latin typeface="Arial"/>
                <a:cs typeface="Arial"/>
              </a:rPr>
              <a:t>mit </a:t>
            </a:r>
            <a:r>
              <a:rPr sz="2800" spc="-110" dirty="0">
                <a:latin typeface="Arial"/>
                <a:cs typeface="Arial"/>
              </a:rPr>
              <a:t>herausforderndem Verhalten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von  </a:t>
            </a:r>
            <a:r>
              <a:rPr sz="2800" spc="-120" dirty="0">
                <a:latin typeface="Arial"/>
                <a:cs typeface="Arial"/>
              </a:rPr>
              <a:t>Kindern </a:t>
            </a:r>
            <a:r>
              <a:rPr sz="2800" spc="-170" dirty="0">
                <a:latin typeface="Arial"/>
                <a:cs typeface="Arial"/>
              </a:rPr>
              <a:t>umzugehen?</a:t>
            </a:r>
            <a:endParaRPr sz="2800" dirty="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lang="de-DE" sz="2400" dirty="0" smtClean="0">
                <a:latin typeface="Calibri" panose="020F0502020204030204" pitchFamily="34" charset="0"/>
                <a:cs typeface="Courier New"/>
              </a:rPr>
              <a:t>Auf der Eben Kind</a:t>
            </a: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lang="de-DE" sz="2400" dirty="0" smtClean="0">
                <a:latin typeface="Calibri" panose="020F0502020204030204" pitchFamily="34" charset="0"/>
                <a:cs typeface="Courier New"/>
              </a:rPr>
              <a:t>Auf der Eben Eltern</a:t>
            </a: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lang="de-DE" sz="2400" dirty="0" smtClean="0">
                <a:latin typeface="Calibri" panose="020F0502020204030204" pitchFamily="34" charset="0"/>
                <a:cs typeface="Courier New"/>
              </a:rPr>
              <a:t>Auf der Ebene Zusammenarbeit im Team</a:t>
            </a: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Tx/>
              <a:buChar char="-"/>
            </a:pPr>
            <a:r>
              <a:rPr lang="de-DE" sz="2400" dirty="0" smtClean="0">
                <a:latin typeface="Calibri" panose="020F0502020204030204" pitchFamily="34" charset="0"/>
                <a:cs typeface="Courier New"/>
              </a:rPr>
              <a:t>Auf der Ebene Kooperation nach außen</a:t>
            </a:r>
          </a:p>
        </p:txBody>
      </p:sp>
      <p:sp>
        <p:nvSpPr>
          <p:cNvPr id="4" name="object 4"/>
          <p:cNvSpPr/>
          <p:nvPr/>
        </p:nvSpPr>
        <p:spPr>
          <a:xfrm>
            <a:off x="7457929" y="2276783"/>
            <a:ext cx="136842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743" y="4572000"/>
            <a:ext cx="1293749" cy="122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8</a:t>
            </a:fld>
            <a:endParaRPr spc="-6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5940" y="137236"/>
            <a:ext cx="8072119" cy="28637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83523" y="5972506"/>
            <a:ext cx="671777" cy="79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452" y="6378651"/>
            <a:ext cx="581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HEVeKi-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</a:t>
            </a:r>
            <a:r>
              <a:rPr kumimoji="0" sz="18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Fröhlich-Gildhoff, 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Rönnau-Böse 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8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Tinius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591" y="878839"/>
            <a:ext cx="7268845" cy="1470025"/>
          </a:xfrm>
          <a:prstGeom prst="rect">
            <a:avLst/>
          </a:prstGeom>
          <a:solidFill>
            <a:srgbClr val="BEBEBE"/>
          </a:solidFill>
          <a:ln w="19050">
            <a:solidFill>
              <a:srgbClr val="000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91440" marR="537845">
              <a:lnSpc>
                <a:spcPct val="100000"/>
              </a:lnSpc>
              <a:spcBef>
                <a:spcPts val="1240"/>
              </a:spcBef>
            </a:pPr>
            <a:r>
              <a:rPr sz="3600" spc="-210" dirty="0">
                <a:solidFill>
                  <a:srgbClr val="333333"/>
                </a:solidFill>
              </a:rPr>
              <a:t>Herausforderndes </a:t>
            </a:r>
            <a:r>
              <a:rPr sz="3600" spc="-229" dirty="0">
                <a:solidFill>
                  <a:srgbClr val="333333"/>
                </a:solidFill>
              </a:rPr>
              <a:t>Verhalten </a:t>
            </a:r>
            <a:r>
              <a:rPr sz="3600" spc="-195" dirty="0">
                <a:solidFill>
                  <a:srgbClr val="333333"/>
                </a:solidFill>
              </a:rPr>
              <a:t>in  </a:t>
            </a:r>
            <a:r>
              <a:rPr sz="3600" spc="-210" dirty="0">
                <a:solidFill>
                  <a:srgbClr val="333333"/>
                </a:solidFill>
              </a:rPr>
              <a:t>Kindertageseinrichtungen</a:t>
            </a:r>
            <a:r>
              <a:rPr sz="3600" spc="-320" dirty="0">
                <a:solidFill>
                  <a:srgbClr val="333333"/>
                </a:solidFill>
              </a:rPr>
              <a:t> </a:t>
            </a:r>
            <a:r>
              <a:rPr sz="3600" spc="-235" dirty="0">
                <a:solidFill>
                  <a:srgbClr val="333333"/>
                </a:solidFill>
              </a:rPr>
              <a:t>(HeVeKi)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371600" y="3573017"/>
            <a:ext cx="6400800" cy="1656714"/>
          </a:xfrm>
          <a:prstGeom prst="rect">
            <a:avLst/>
          </a:prstGeom>
          <a:solidFill>
            <a:srgbClr val="F1F1F1"/>
          </a:solidFill>
          <a:ln w="1905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4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Baustein 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2: </a:t>
            </a:r>
            <a:r>
              <a:rPr kumimoji="0" sz="2800" b="0" i="0" u="none" strike="noStrike" kern="1200" cap="none" spc="-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Analysieren/</a:t>
            </a:r>
            <a:r>
              <a:rPr kumimoji="0" sz="2800" b="0" i="0" u="none" strike="noStrike" kern="1200" cap="none" spc="-1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Verstehen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de-DE" sz="1200" b="0" i="0" u="none" strike="noStrike" kern="1200" cap="none" spc="-6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-6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2834</Words>
  <Application>Microsoft Office PowerPoint</Application>
  <PresentationFormat>Bildschirmpräsentation (4:3)</PresentationFormat>
  <Paragraphs>442</Paragraphs>
  <Slides>41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33</vt:i4>
      </vt:variant>
      <vt:variant>
        <vt:lpstr>Folientitel</vt:lpstr>
      </vt:variant>
      <vt:variant>
        <vt:i4>41</vt:i4>
      </vt:variant>
    </vt:vector>
  </HeadingPairs>
  <TitlesOfParts>
    <vt:vector size="74" baseType="lpstr">
      <vt:lpstr>Office Theme</vt:lpstr>
      <vt:lpstr>1_Office Theme</vt:lpstr>
      <vt:lpstr>3_Office Theme</vt:lpstr>
      <vt:lpstr>4_Office Theme</vt:lpstr>
      <vt:lpstr>5_Office Theme</vt:lpstr>
      <vt:lpstr>7_Office Theme</vt:lpstr>
      <vt:lpstr>6_Office Theme</vt:lpstr>
      <vt:lpstr>9_Office Theme</vt:lpstr>
      <vt:lpstr>10_Office Theme</vt:lpstr>
      <vt:lpstr>11_Office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20_Office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Klaus Fröhlich-Gildhoff, Maike Rönnau-  Böse, Claudia Tinius,</vt:lpstr>
      <vt:lpstr>Vorab</vt:lpstr>
      <vt:lpstr>Einführung: Prozessmodell</vt:lpstr>
      <vt:lpstr>systemische Perspektive</vt:lpstr>
      <vt:lpstr>systemische Perspektive</vt:lpstr>
      <vt:lpstr>systemische Perspektive</vt:lpstr>
      <vt:lpstr>systemische Perspektive</vt:lpstr>
      <vt:lpstr>PowerPoint-Präsentation</vt:lpstr>
      <vt:lpstr>Herausforderndes Verhalten in  Kindertageseinrichtungen (HeVeKi)</vt:lpstr>
      <vt:lpstr>Ursachen: Modell der seelischen Grundbedürfnisse</vt:lpstr>
      <vt:lpstr>Grundbedürfnisse</vt:lpstr>
      <vt:lpstr>(1) Bindung</vt:lpstr>
      <vt:lpstr>Freiwillige Hausaufgabe</vt:lpstr>
      <vt:lpstr>Herausforderndes Verhalten in  Kindertageseinrichtungen (HeVeKi)</vt:lpstr>
      <vt:lpstr>Handlungsplanung</vt:lpstr>
      <vt:lpstr>Strategien für die Akutsituation</vt:lpstr>
      <vt:lpstr>Strategien für die Akutsituation</vt:lpstr>
      <vt:lpstr>Strategien für die Akutsituation</vt:lpstr>
      <vt:lpstr>Strategien für die Akutsituation</vt:lpstr>
      <vt:lpstr>Strategien für die Akutsituation</vt:lpstr>
      <vt:lpstr>Strategien für die Akutsituation</vt:lpstr>
      <vt:lpstr>Freiwilllige Hausaufgabe </vt:lpstr>
      <vt:lpstr>Herausforderndes Verhalten in  Kindertageseinrichtungen (HeVeKi)</vt:lpstr>
      <vt:lpstr>Gliederung Baustein 4</vt:lpstr>
      <vt:lpstr>Einstieg</vt:lpstr>
      <vt:lpstr>Ebene Kind - Beziehung</vt:lpstr>
      <vt:lpstr>„Teufelskreis“: Ängstlicher/unsicherer Umgang mit anderen  Menschen, übersensibel gegenüber Bedrohung, Ungewissheit  hinsichtlich zwischenmenschlicher Zuneigung Aggression als Mittel der  Kontaktaufnahme  (=unangemessene  Selbstbehauptung)</vt:lpstr>
      <vt:lpstr>Grundsätzliches Ebene Eltern - ErzieherIn</vt:lpstr>
      <vt:lpstr>Thema herausfinden</vt:lpstr>
      <vt:lpstr>Sichtweise jedes einzelnen</vt:lpstr>
      <vt:lpstr>Gestalteter Dialog</vt:lpstr>
      <vt:lpstr>PowerPoint-Präsentation</vt:lpstr>
      <vt:lpstr>Die vier Belastungsfallen</vt:lpstr>
      <vt:lpstr>PowerPoint-Präsentation</vt:lpstr>
      <vt:lpstr>Zusammenarbeit im Team: Schutzfaktoren</vt:lpstr>
      <vt:lpstr>Analyseebene institutionelles Netzwerk</vt:lpstr>
      <vt:lpstr>Freiwillige Hausaufgabe </vt:lpstr>
      <vt:lpstr>Herausforderndes Verhalten in  Kindertageseinrichtungen (HeVeKi)</vt:lpstr>
      <vt:lpstr>PowerPoint-Präsentation</vt:lpstr>
      <vt:lpstr>  Überprüfen (Evaluation)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Eva</dc:creator>
  <cp:lastModifiedBy>Kull, Beate (SSA Albstadt)</cp:lastModifiedBy>
  <cp:revision>27</cp:revision>
  <cp:lastPrinted>2019-03-21T09:51:21Z</cp:lastPrinted>
  <dcterms:created xsi:type="dcterms:W3CDTF">2018-02-19T09:35:19Z</dcterms:created>
  <dcterms:modified xsi:type="dcterms:W3CDTF">2019-05-22T11:21:10Z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2018-02-19T00:00:00Z</vt:filetime>
  </property>
</Properties>
</file>